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324863"/>
        </a:solidFill>
        <a:effectLst/>
        <a:uFillTx/>
        <a:latin typeface="Palatino"/>
        <a:ea typeface="Palatino"/>
        <a:cs typeface="Palatino"/>
        <a:sym typeface="Palatino"/>
      </a:defRPr>
    </a:lvl1pPr>
    <a:lvl2pPr marL="0" marR="0" indent="0" algn="ctr" defTabSz="8255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324863"/>
        </a:solidFill>
        <a:effectLst/>
        <a:uFillTx/>
        <a:latin typeface="Palatino"/>
        <a:ea typeface="Palatino"/>
        <a:cs typeface="Palatino"/>
        <a:sym typeface="Palatino"/>
      </a:defRPr>
    </a:lvl2pPr>
    <a:lvl3pPr marL="0" marR="0" indent="0" algn="ctr" defTabSz="8255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324863"/>
        </a:solidFill>
        <a:effectLst/>
        <a:uFillTx/>
        <a:latin typeface="Palatino"/>
        <a:ea typeface="Palatino"/>
        <a:cs typeface="Palatino"/>
        <a:sym typeface="Palatino"/>
      </a:defRPr>
    </a:lvl3pPr>
    <a:lvl4pPr marL="0" marR="0" indent="0" algn="ctr" defTabSz="8255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324863"/>
        </a:solidFill>
        <a:effectLst/>
        <a:uFillTx/>
        <a:latin typeface="Palatino"/>
        <a:ea typeface="Palatino"/>
        <a:cs typeface="Palatino"/>
        <a:sym typeface="Palatino"/>
      </a:defRPr>
    </a:lvl4pPr>
    <a:lvl5pPr marL="0" marR="0" indent="0" algn="ctr" defTabSz="8255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324863"/>
        </a:solidFill>
        <a:effectLst/>
        <a:uFillTx/>
        <a:latin typeface="Palatino"/>
        <a:ea typeface="Palatino"/>
        <a:cs typeface="Palatino"/>
        <a:sym typeface="Palatino"/>
      </a:defRPr>
    </a:lvl5pPr>
    <a:lvl6pPr marL="0" marR="0" indent="0" algn="ctr" defTabSz="8255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324863"/>
        </a:solidFill>
        <a:effectLst/>
        <a:uFillTx/>
        <a:latin typeface="Palatino"/>
        <a:ea typeface="Palatino"/>
        <a:cs typeface="Palatino"/>
        <a:sym typeface="Palatino"/>
      </a:defRPr>
    </a:lvl6pPr>
    <a:lvl7pPr marL="0" marR="0" indent="0" algn="ctr" defTabSz="8255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324863"/>
        </a:solidFill>
        <a:effectLst/>
        <a:uFillTx/>
        <a:latin typeface="Palatino"/>
        <a:ea typeface="Palatino"/>
        <a:cs typeface="Palatino"/>
        <a:sym typeface="Palatino"/>
      </a:defRPr>
    </a:lvl7pPr>
    <a:lvl8pPr marL="0" marR="0" indent="0" algn="ctr" defTabSz="8255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324863"/>
        </a:solidFill>
        <a:effectLst/>
        <a:uFillTx/>
        <a:latin typeface="Palatino"/>
        <a:ea typeface="Palatino"/>
        <a:cs typeface="Palatino"/>
        <a:sym typeface="Palatino"/>
      </a:defRPr>
    </a:lvl8pPr>
    <a:lvl9pPr marL="0" marR="0" indent="0" algn="ctr" defTabSz="8255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324863"/>
        </a:solidFill>
        <a:effectLst/>
        <a:uFillTx/>
        <a:latin typeface="Palatino"/>
        <a:ea typeface="Palatino"/>
        <a:cs typeface="Palatino"/>
        <a:sym typeface="Palatino"/>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Palatino"/>
          <a:ea typeface="Palatino"/>
          <a:cs typeface="Palatino"/>
        </a:font>
        <a:srgbClr val="615F5C"/>
      </a:tcTxStyle>
      <a:tcStyle>
        <a:tcBdr>
          <a:left>
            <a:ln w="12700" cap="flat">
              <a:solidFill>
                <a:srgbClr val="7695B6"/>
              </a:solidFill>
              <a:prstDash val="solid"/>
              <a:miter lim="400000"/>
            </a:ln>
          </a:left>
          <a:right>
            <a:ln w="12700" cap="flat">
              <a:solidFill>
                <a:srgbClr val="7695B6"/>
              </a:solidFill>
              <a:prstDash val="solid"/>
              <a:miter lim="400000"/>
            </a:ln>
          </a:right>
          <a:top>
            <a:ln w="12700" cap="flat">
              <a:solidFill>
                <a:srgbClr val="7695B6"/>
              </a:solidFill>
              <a:prstDash val="solid"/>
              <a:miter lim="400000"/>
            </a:ln>
          </a:top>
          <a:bottom>
            <a:ln w="12700" cap="flat">
              <a:solidFill>
                <a:srgbClr val="7695B6"/>
              </a:solidFill>
              <a:prstDash val="solid"/>
              <a:miter lim="400000"/>
            </a:ln>
          </a:bottom>
          <a:insideH>
            <a:ln w="12700" cap="flat">
              <a:solidFill>
                <a:srgbClr val="7695B6"/>
              </a:solidFill>
              <a:prstDash val="solid"/>
              <a:miter lim="400000"/>
            </a:ln>
          </a:insideH>
          <a:insideV>
            <a:ln w="12700" cap="flat">
              <a:solidFill>
                <a:srgbClr val="7695B6"/>
              </a:solidFill>
              <a:prstDash val="solid"/>
              <a:miter lim="400000"/>
            </a:ln>
          </a:insideV>
        </a:tcBdr>
        <a:fill>
          <a:noFill/>
        </a:fill>
      </a:tcStyle>
    </a:wholeTbl>
    <a:band2H>
      <a:tcTxStyle/>
      <a:tcStyle>
        <a:tcBdr/>
        <a:fill>
          <a:solidFill>
            <a:srgbClr val="C5C7C9">
              <a:alpha val="30000"/>
            </a:srgbClr>
          </a:solidFill>
        </a:fill>
      </a:tcStyle>
    </a:band2H>
    <a:firstCol>
      <a:tcTxStyle b="off" i="off">
        <a:font>
          <a:latin typeface="Palatino"/>
          <a:ea typeface="Palatino"/>
          <a:cs typeface="Palatino"/>
        </a:font>
        <a:srgbClr val="F6F4EF"/>
      </a:tcTxStyle>
      <a:tcStyle>
        <a:tcBdr>
          <a:left>
            <a:ln w="12700" cap="flat">
              <a:solidFill>
                <a:srgbClr val="7695B6"/>
              </a:solidFill>
              <a:prstDash val="solid"/>
              <a:miter lim="400000"/>
            </a:ln>
          </a:left>
          <a:right>
            <a:ln w="12700" cap="flat">
              <a:noFill/>
              <a:miter lim="400000"/>
            </a:ln>
          </a:right>
          <a:top>
            <a:ln w="12700" cap="flat">
              <a:solidFill>
                <a:srgbClr val="D6D3CB">
                  <a:alpha val="85000"/>
                </a:srgbClr>
              </a:solidFill>
              <a:prstDash val="solid"/>
              <a:miter lim="400000"/>
            </a:ln>
          </a:top>
          <a:bottom>
            <a:ln w="12700" cap="flat">
              <a:solidFill>
                <a:srgbClr val="D6D3CB">
                  <a:alpha val="85000"/>
                </a:srgbClr>
              </a:solidFill>
              <a:prstDash val="solid"/>
              <a:miter lim="400000"/>
            </a:ln>
          </a:bottom>
          <a:insideH>
            <a:ln w="12700" cap="flat">
              <a:solidFill>
                <a:srgbClr val="D6D3CB">
                  <a:alpha val="85000"/>
                </a:srgbClr>
              </a:solidFill>
              <a:prstDash val="solid"/>
              <a:miter lim="400000"/>
            </a:ln>
          </a:insideH>
          <a:insideV>
            <a:ln w="12700" cap="flat">
              <a:solidFill>
                <a:srgbClr val="7695B6"/>
              </a:solidFill>
              <a:prstDash val="solid"/>
              <a:miter lim="400000"/>
            </a:ln>
          </a:insideV>
        </a:tcBdr>
        <a:fill>
          <a:noFill/>
        </a:fill>
      </a:tcStyle>
    </a:firstCol>
    <a:lastRow>
      <a:tcTxStyle b="off" i="off">
        <a:font>
          <a:latin typeface="Palatino"/>
          <a:ea typeface="Palatino"/>
          <a:cs typeface="Palatino"/>
        </a:font>
        <a:srgbClr val="615F5C"/>
      </a:tcTxStyle>
      <a:tcStyle>
        <a:tcBdr>
          <a:left>
            <a:ln w="12700" cap="flat">
              <a:noFill/>
              <a:miter lim="400000"/>
            </a:ln>
          </a:left>
          <a:right>
            <a:ln w="12700" cap="flat">
              <a:noFill/>
              <a:miter lim="400000"/>
            </a:ln>
          </a:right>
          <a:top>
            <a:ln w="25400" cap="flat">
              <a:solidFill>
                <a:srgbClr val="7695B6"/>
              </a:solidFill>
              <a:prstDash val="solid"/>
              <a:miter lim="400000"/>
            </a:ln>
          </a:top>
          <a:bottom>
            <a:ln w="12700" cap="flat">
              <a:solidFill>
                <a:srgbClr val="7695B6"/>
              </a:solidFill>
              <a:prstDash val="solid"/>
              <a:miter lim="400000"/>
            </a:ln>
          </a:bottom>
          <a:insideH>
            <a:ln w="12700" cap="flat">
              <a:solidFill>
                <a:srgbClr val="7695B6"/>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solidFill>
                <a:srgbClr val="7695B6"/>
              </a:solidFill>
              <a:prstDash val="solid"/>
              <a:miter lim="400000"/>
            </a:ln>
          </a:top>
          <a:bottom>
            <a:ln w="0" cap="flat">
              <a:noFill/>
              <a:miter lim="400000"/>
            </a:ln>
          </a:bottom>
          <a:insideH>
            <a:ln w="12700" cap="flat">
              <a:solidFill>
                <a:srgbClr val="7695B6"/>
              </a:solidFill>
              <a:prstDash val="solid"/>
              <a:miter lim="400000"/>
            </a:ln>
          </a:insideH>
          <a:insideV>
            <a:ln w="12700" cap="flat">
              <a:noFill/>
              <a:miter lim="400000"/>
            </a:ln>
          </a:insideV>
        </a:tcBdr>
        <a:fill>
          <a:noFill/>
        </a:fill>
      </a:tcStyle>
    </a:firstRow>
  </a:tblStyle>
  <a:tblStyle styleId="{C7B018BB-80A7-4F77-B60F-C8B233D01FF8}" styleName="">
    <a:tblBg/>
    <a:wholeTbl>
      <a:tcTxStyle b="off" i="off">
        <a:font>
          <a:latin typeface="Palatino"/>
          <a:ea typeface="Palatino"/>
          <a:cs typeface="Palatino"/>
        </a:font>
        <a:srgbClr val="615F5C"/>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noFill/>
        </a:fill>
      </a:tcStyle>
    </a:wholeTbl>
    <a:band2H>
      <a:tcTxStyle/>
      <a:tcStyle>
        <a:tcBdr/>
        <a:fill>
          <a:solidFill>
            <a:srgbClr val="EEEBE2">
              <a:alpha val="85000"/>
            </a:srgbClr>
          </a:solidFill>
        </a:fill>
      </a:tcStyle>
    </a:band2H>
    <a:firstCol>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
          <a:latin typeface="Palatino"/>
          <a:ea typeface="Palatino"/>
          <a:cs typeface="Palatino"/>
        </a:font>
        <a:srgbClr val="615F5C"/>
      </a:tcTxStyle>
      <a:tcStyle>
        <a:tcBdr>
          <a:left>
            <a:ln w="12700" cap="flat">
              <a:noFill/>
              <a:miter lim="400000"/>
            </a:ln>
          </a:left>
          <a:right>
            <a:ln w="12700" cap="flat">
              <a:noFill/>
              <a:miter lim="400000"/>
            </a:ln>
          </a:right>
          <a:top>
            <a:ln w="25400" cap="flat">
              <a:solidFill>
                <a:srgbClr val="5D5D5D"/>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Row>
  </a:tblStyle>
  <a:tblStyle styleId="{EEE7283C-3CF3-47DC-8721-378D4A62B228}" styleName="">
    <a:tblBg/>
    <a:wholeTbl>
      <a:tcTxStyle b="off" i="off">
        <a:font>
          <a:latin typeface="Palatino"/>
          <a:ea typeface="Palatino"/>
          <a:cs typeface="Palatino"/>
        </a:font>
        <a:srgbClr val="615F5C"/>
      </a:tcTxStyle>
      <a:tcStyle>
        <a:tcBdr>
          <a:left>
            <a:ln w="12700" cap="flat">
              <a:noFill/>
              <a:miter lim="400000"/>
            </a:ln>
          </a:left>
          <a:right>
            <a:ln w="12700" cap="flat">
              <a:noFill/>
              <a:miter lim="400000"/>
            </a:ln>
          </a:right>
          <a:top>
            <a:ln w="12700" cap="flat">
              <a:solidFill>
                <a:srgbClr val="615F5C"/>
              </a:solidFill>
              <a:custDash>
                <a:ds d="200000" sp="200000"/>
              </a:custDash>
              <a:miter lim="400000"/>
            </a:ln>
          </a:top>
          <a:bottom>
            <a:ln w="12700" cap="flat">
              <a:solidFill>
                <a:srgbClr val="615F5C"/>
              </a:solidFill>
              <a:custDash>
                <a:ds d="200000" sp="200000"/>
              </a:custDash>
              <a:miter lim="400000"/>
            </a:ln>
          </a:bottom>
          <a:insideH>
            <a:ln w="12700" cap="flat">
              <a:solidFill>
                <a:srgbClr val="615F5C"/>
              </a:solidFill>
              <a:custDash>
                <a:ds d="200000" sp="200000"/>
              </a:custDash>
              <a:miter lim="400000"/>
            </a:ln>
          </a:insideH>
          <a:insideV>
            <a:ln w="12700" cap="flat">
              <a:noFill/>
              <a:miter lim="400000"/>
            </a:ln>
          </a:insideV>
        </a:tcBdr>
        <a:fill>
          <a:noFill/>
        </a:fill>
      </a:tcStyle>
    </a:wholeTbl>
    <a:band2H>
      <a:tcTxStyle/>
      <a:tcStyle>
        <a:tcBdr/>
        <a:fill>
          <a:solidFill>
            <a:srgbClr val="DBD8CD">
              <a:alpha val="85000"/>
            </a:srgbClr>
          </a:solidFill>
        </a:fill>
      </a:tcStyle>
    </a:band2H>
    <a:firstCol>
      <a:tcTxStyle b="off" i="off">
        <a:font>
          <a:latin typeface="Palatino"/>
          <a:ea typeface="Palatino"/>
          <a:cs typeface="Palatino"/>
        </a:font>
        <a:srgbClr val="615F5C"/>
      </a:tcTxStyle>
      <a:tcStyle>
        <a:tcBdr>
          <a:left>
            <a:ln w="12700" cap="flat">
              <a:noFill/>
              <a:miter lim="400000"/>
            </a:ln>
          </a:left>
          <a:right>
            <a:ln w="12700" cap="flat">
              <a:noFill/>
              <a:miter lim="400000"/>
            </a:ln>
          </a:right>
          <a:top>
            <a:ln w="12700" cap="flat">
              <a:solidFill>
                <a:srgbClr val="615F5C"/>
              </a:solidFill>
              <a:custDash>
                <a:ds d="200000" sp="200000"/>
              </a:custDash>
              <a:miter lim="400000"/>
            </a:ln>
          </a:top>
          <a:bottom>
            <a:ln w="12700" cap="flat">
              <a:solidFill>
                <a:srgbClr val="615F5C"/>
              </a:solidFill>
              <a:custDash>
                <a:ds d="200000" sp="200000"/>
              </a:custDash>
              <a:miter lim="400000"/>
            </a:ln>
          </a:bottom>
          <a:insideH>
            <a:ln w="12700" cap="flat">
              <a:solidFill>
                <a:srgbClr val="615F5C"/>
              </a:solidFill>
              <a:custDash>
                <a:ds d="200000" sp="200000"/>
              </a:custDash>
              <a:miter lim="400000"/>
            </a:ln>
          </a:insideH>
          <a:insideV>
            <a:ln w="12700" cap="flat">
              <a:noFill/>
              <a:miter lim="400000"/>
            </a:ln>
          </a:insideV>
        </a:tcBdr>
        <a:fill>
          <a:solidFill>
            <a:srgbClr val="EEEBE2">
              <a:alpha val="85000"/>
            </a:srgbClr>
          </a:solidFill>
        </a:fill>
      </a:tcStyle>
    </a:firstCol>
    <a:la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0" cap="flat">
              <a:noFill/>
              <a:miter lim="400000"/>
            </a:ln>
          </a:top>
          <a:bottom>
            <a:ln w="12700" cap="flat">
              <a:noFill/>
              <a:miter lim="400000"/>
            </a:ln>
          </a:bottom>
          <a:insideH>
            <a:ln w="12700" cap="flat">
              <a:solidFill>
                <a:srgbClr val="F3F1DF"/>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solidFill>
                <a:srgbClr val="F3F1DF"/>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Palatino"/>
          <a:ea typeface="Palatino"/>
          <a:cs typeface="Palatino"/>
        </a:font>
        <a:srgbClr val="615F5C"/>
      </a:tcTxStyle>
      <a:tcStyle>
        <a:tcBdr>
          <a:left>
            <a:ln w="12700" cap="flat">
              <a:solidFill>
                <a:srgbClr val="A8A49D"/>
              </a:solidFill>
              <a:prstDash val="solid"/>
              <a:miter lim="400000"/>
            </a:ln>
          </a:left>
          <a:right>
            <a:ln w="12700" cap="flat">
              <a:solidFill>
                <a:srgbClr val="A8A49D"/>
              </a:solidFill>
              <a:prstDash val="solid"/>
              <a:miter lim="400000"/>
            </a:ln>
          </a:right>
          <a:top>
            <a:ln w="12700" cap="flat">
              <a:noFill/>
              <a:miter lim="400000"/>
            </a:ln>
          </a:top>
          <a:bottom>
            <a:ln w="12700" cap="flat">
              <a:noFill/>
              <a:miter lim="400000"/>
            </a:ln>
          </a:bottom>
          <a:insideH>
            <a:ln w="12700" cap="flat">
              <a:noFill/>
              <a:miter lim="400000"/>
            </a:ln>
          </a:insideH>
          <a:insideV>
            <a:ln w="12700" cap="flat">
              <a:solidFill>
                <a:srgbClr val="A8A49D"/>
              </a:solidFill>
              <a:prstDash val="solid"/>
              <a:miter lim="400000"/>
            </a:ln>
          </a:insideV>
        </a:tcBdr>
        <a:fill>
          <a:noFill/>
        </a:fill>
      </a:tcStyle>
    </a:wholeTbl>
    <a:band2H>
      <a:tcTxStyle/>
      <a:tcStyle>
        <a:tcBdr/>
        <a:fill>
          <a:solidFill>
            <a:srgbClr val="C4C1BA">
              <a:alpha val="85000"/>
            </a:srgbClr>
          </a:solidFill>
        </a:fill>
      </a:tcStyle>
    </a:band2H>
    <a:firstCol>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F3F1DF"/>
              </a:solidFill>
              <a:prstDash val="solid"/>
              <a:miter lim="400000"/>
            </a:ln>
          </a:insideV>
        </a:tcBdr>
        <a:fill>
          <a:noFill/>
        </a:fill>
      </a:tcStyle>
    </a:firstCol>
    <a:la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3F1DF"/>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3F1DF"/>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Palatino"/>
          <a:ea typeface="Palatino"/>
          <a:cs typeface="Palatino"/>
        </a:font>
        <a:srgbClr val="615F5C"/>
      </a:tcTxStyle>
      <a:tcStyle>
        <a:tcBdr>
          <a:left>
            <a:ln w="12700" cap="flat">
              <a:noFill/>
              <a:miter lim="400000"/>
            </a:ln>
          </a:left>
          <a:right>
            <a:ln w="12700" cap="flat">
              <a:noFill/>
              <a:miter lim="400000"/>
            </a:ln>
          </a:right>
          <a:top>
            <a:ln w="25400" cap="flat">
              <a:solidFill>
                <a:srgbClr val="D6D3CB"/>
              </a:solidFill>
              <a:custDash>
                <a:ds d="200000" sp="200000"/>
              </a:custDash>
              <a:miter lim="400000"/>
            </a:ln>
          </a:top>
          <a:bottom>
            <a:ln w="25400" cap="flat">
              <a:solidFill>
                <a:srgbClr val="D6D3CB"/>
              </a:solidFill>
              <a:custDash>
                <a:ds d="200000" sp="200000"/>
              </a:custDash>
              <a:miter lim="400000"/>
            </a:ln>
          </a:bottom>
          <a:insideH>
            <a:ln w="25400" cap="flat">
              <a:solidFill>
                <a:srgbClr val="D6D3CB"/>
              </a:solidFill>
              <a:custDash>
                <a:ds d="200000" sp="200000"/>
              </a:custDash>
              <a:miter lim="400000"/>
            </a:ln>
          </a:insideH>
          <a:insideV>
            <a:ln w="12700" cap="flat">
              <a:noFill/>
              <a:miter lim="400000"/>
            </a:ln>
          </a:insideV>
        </a:tcBdr>
        <a:fill>
          <a:noFill/>
        </a:fill>
      </a:tcStyle>
    </a:wholeTbl>
    <a:band2H>
      <a:tcTxStyle/>
      <a:tcStyle>
        <a:tcBdr/>
        <a:fill>
          <a:solidFill>
            <a:srgbClr val="EEEBE2">
              <a:alpha val="85000"/>
            </a:srgbClr>
          </a:solidFill>
        </a:fill>
      </a:tcStyle>
    </a:band2H>
    <a:firstCol>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D6D3CB"/>
              </a:solidFill>
              <a:prstDash val="solid"/>
              <a:miter lim="400000"/>
            </a:ln>
          </a:insideV>
        </a:tcBdr>
        <a:fill>
          <a:solidFill>
            <a:srgbClr val="8C8982"/>
          </a:solidFill>
        </a:fill>
      </a:tcStyle>
    </a:firstCol>
    <a:la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D6D3CB"/>
              </a:solidFill>
              <a:prstDash val="solid"/>
              <a:miter lim="400000"/>
            </a:ln>
          </a:insideH>
          <a:insideV>
            <a:ln w="12700" cap="flat">
              <a:noFill/>
              <a:miter lim="400000"/>
            </a:ln>
          </a:insideV>
        </a:tcBdr>
        <a:fill>
          <a:solidFill>
            <a:srgbClr val="A8A49D"/>
          </a:solidFill>
        </a:fill>
      </a:tcStyle>
    </a:lastRow>
    <a:fir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D6D3CB"/>
              </a:solidFill>
              <a:prstDash val="solid"/>
              <a:miter lim="400000"/>
            </a:ln>
          </a:insideH>
          <a:insideV>
            <a:ln w="12700" cap="flat">
              <a:noFill/>
              <a:miter lim="400000"/>
            </a:ln>
          </a:insideV>
        </a:tcBdr>
        <a:fill>
          <a:solidFill>
            <a:srgbClr val="A8A49D"/>
          </a:solidFill>
        </a:fill>
      </a:tcStyle>
    </a:firstRow>
  </a:tblStyle>
  <a:tblStyle styleId="{2708684C-4D16-4618-839F-0558EEFCDFE6}" styleName="">
    <a:tblBg/>
    <a:wholeTbl>
      <a:tcTxStyle b="off" i="off">
        <a:font>
          <a:latin typeface="Palatino"/>
          <a:ea typeface="Palatino"/>
          <a:cs typeface="Palatino"/>
        </a:font>
        <a:srgbClr val="615F5C"/>
      </a:tcTxStyle>
      <a:tcStyle>
        <a:tcBdr>
          <a:left>
            <a:ln w="25400" cap="flat">
              <a:solidFill>
                <a:srgbClr val="D6D3CB"/>
              </a:solidFill>
              <a:custDash>
                <a:ds d="200000" sp="200000"/>
              </a:custDash>
              <a:miter lim="400000"/>
            </a:ln>
          </a:left>
          <a:right>
            <a:ln w="25400" cap="flat">
              <a:solidFill>
                <a:srgbClr val="D6D3CB"/>
              </a:solidFill>
              <a:custDash>
                <a:ds d="200000" sp="200000"/>
              </a:custDash>
              <a:miter lim="400000"/>
            </a:ln>
          </a:right>
          <a:top>
            <a:ln w="25400" cap="flat">
              <a:solidFill>
                <a:srgbClr val="D6D3CB"/>
              </a:solidFill>
              <a:custDash>
                <a:ds d="200000" sp="200000"/>
              </a:custDash>
              <a:miter lim="400000"/>
            </a:ln>
          </a:top>
          <a:bottom>
            <a:ln w="25400" cap="flat">
              <a:solidFill>
                <a:srgbClr val="D6D3CB"/>
              </a:solidFill>
              <a:custDash>
                <a:ds d="200000" sp="200000"/>
              </a:custDash>
              <a:miter lim="400000"/>
            </a:ln>
          </a:bottom>
          <a:insideH>
            <a:ln w="25400" cap="flat">
              <a:solidFill>
                <a:srgbClr val="D6D3CB"/>
              </a:solidFill>
              <a:custDash>
                <a:ds d="200000" sp="200000"/>
              </a:custDash>
              <a:miter lim="400000"/>
            </a:ln>
          </a:insideH>
          <a:insideV>
            <a:ln w="25400" cap="flat">
              <a:solidFill>
                <a:srgbClr val="D6D3CB"/>
              </a:solidFill>
              <a:custDash>
                <a:ds d="200000" sp="200000"/>
              </a:custDash>
              <a:miter lim="400000"/>
            </a:ln>
          </a:insideV>
        </a:tcBdr>
        <a:fill>
          <a:noFill/>
        </a:fill>
      </a:tcStyle>
    </a:wholeTbl>
    <a:band2H>
      <a:tcTxStyle/>
      <a:tcStyle>
        <a:tcBdr/>
        <a:fill>
          <a:solidFill>
            <a:srgbClr val="EEEBE2">
              <a:alpha val="85000"/>
            </a:srgbClr>
          </a:solidFill>
        </a:fill>
      </a:tcStyle>
    </a:band2H>
    <a:firstCol>
      <a:tcTxStyle b="off" i="off">
        <a:font>
          <a:latin typeface="Palatino"/>
          <a:ea typeface="Palatino"/>
          <a:cs typeface="Palatino"/>
        </a:font>
        <a:srgbClr val="615F5C"/>
      </a:tcTxStyle>
      <a:tcStyle>
        <a:tcBdr>
          <a:left>
            <a:ln w="12700" cap="flat">
              <a:noFill/>
              <a:miter lim="400000"/>
            </a:ln>
          </a:left>
          <a:right>
            <a:ln w="25400" cap="flat">
              <a:solidFill>
                <a:srgbClr val="D6D3CB"/>
              </a:solidFill>
              <a:prstDash val="solid"/>
              <a:miter lim="400000"/>
            </a:ln>
          </a:right>
          <a:top>
            <a:ln w="25400" cap="flat">
              <a:solidFill>
                <a:srgbClr val="D6D3CB"/>
              </a:solidFill>
              <a:custDash>
                <a:ds d="200000" sp="200000"/>
              </a:custDash>
              <a:miter lim="400000"/>
            </a:ln>
          </a:top>
          <a:bottom>
            <a:ln w="25400" cap="flat">
              <a:solidFill>
                <a:srgbClr val="D6D3CB"/>
              </a:solidFill>
              <a:custDash>
                <a:ds d="200000" sp="200000"/>
              </a:custDash>
              <a:miter lim="400000"/>
            </a:ln>
          </a:bottom>
          <a:insideH>
            <a:ln w="25400" cap="flat">
              <a:solidFill>
                <a:srgbClr val="D6D3CB"/>
              </a:solidFill>
              <a:custDash>
                <a:ds d="200000" sp="200000"/>
              </a:custDash>
              <a:miter lim="400000"/>
            </a:ln>
          </a:insideH>
          <a:insideV>
            <a:ln w="25400" cap="flat">
              <a:solidFill>
                <a:srgbClr val="D6D3CB"/>
              </a:solidFill>
              <a:prstDash val="solid"/>
              <a:miter lim="400000"/>
            </a:ln>
          </a:insideV>
        </a:tcBdr>
        <a:fill>
          <a:noFill/>
        </a:fill>
      </a:tcStyle>
    </a:firstCol>
    <a:lastRow>
      <a:tcTxStyle b="off" i="off">
        <a:font>
          <a:latin typeface="Palatino"/>
          <a:ea typeface="Palatino"/>
          <a:cs typeface="Palatino"/>
        </a:font>
        <a:srgbClr val="615F5C"/>
      </a:tcTxStyle>
      <a:tcStyle>
        <a:tcBdr>
          <a:left>
            <a:ln w="12700" cap="flat">
              <a:noFill/>
              <a:miter lim="400000"/>
            </a:ln>
          </a:left>
          <a:right>
            <a:ln w="12700" cap="flat">
              <a:noFill/>
              <a:miter lim="400000"/>
            </a:ln>
          </a:right>
          <a:top>
            <a:ln w="25400" cap="flat">
              <a:solidFill>
                <a:srgbClr val="D6D3CB"/>
              </a:solidFill>
              <a:prstDash val="solid"/>
              <a:miter lim="400000"/>
            </a:ln>
          </a:top>
          <a:bottom>
            <a:ln w="12700" cap="flat">
              <a:noFill/>
              <a:miter lim="400000"/>
            </a:ln>
          </a:bottom>
          <a:insideH>
            <a:ln w="25400" cap="flat">
              <a:solidFill>
                <a:srgbClr val="D6D3CB"/>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615F5C"/>
      </a:tcTxStyle>
      <a:tcStyle>
        <a:tcBdr>
          <a:left>
            <a:ln w="12700" cap="flat">
              <a:noFill/>
              <a:miter lim="400000"/>
            </a:ln>
          </a:left>
          <a:right>
            <a:ln w="12700" cap="flat">
              <a:noFill/>
              <a:miter lim="400000"/>
            </a:ln>
          </a:right>
          <a:top>
            <a:ln w="12700" cap="flat">
              <a:noFill/>
              <a:miter lim="400000"/>
            </a:ln>
          </a:top>
          <a:bottom>
            <a:ln w="25400" cap="flat">
              <a:solidFill>
                <a:srgbClr val="D6D3CB"/>
              </a:solidFill>
              <a:prstDash val="solid"/>
              <a:miter lim="400000"/>
            </a:ln>
          </a:bottom>
          <a:insideH>
            <a:ln w="25400" cap="flat">
              <a:solidFill>
                <a:srgbClr val="D6D3CB"/>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64"/>
  </p:normalViewPr>
  <p:slideViewPr>
    <p:cSldViewPr snapToGrid="0" snapToObjects="1">
      <p:cViewPr varScale="1">
        <p:scale>
          <a:sx n="33" d="100"/>
          <a:sy n="33" d="100"/>
        </p:scale>
        <p:origin x="19" y="4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6" name="Shape 126"/>
          <p:cNvSpPr>
            <a:spLocks noGrp="1" noRot="1" noChangeAspect="1"/>
          </p:cNvSpPr>
          <p:nvPr>
            <p:ph type="sldImg"/>
          </p:nvPr>
        </p:nvSpPr>
        <p:spPr>
          <a:xfrm>
            <a:off x="1143000" y="685800"/>
            <a:ext cx="4572000" cy="3429000"/>
          </a:xfrm>
          <a:prstGeom prst="rect">
            <a:avLst/>
          </a:prstGeom>
        </p:spPr>
        <p:txBody>
          <a:bodyPr/>
          <a:lstStyle/>
          <a:p>
            <a:endParaRPr/>
          </a:p>
        </p:txBody>
      </p:sp>
      <p:sp>
        <p:nvSpPr>
          <p:cNvPr id="127" name="Shape 12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amp; Subtitle">
    <p:spTree>
      <p:nvGrpSpPr>
        <p:cNvPr id="1" name=""/>
        <p:cNvGrpSpPr/>
        <p:nvPr/>
      </p:nvGrpSpPr>
      <p:grpSpPr>
        <a:xfrm>
          <a:off x="0" y="0"/>
          <a:ext cx="0" cy="0"/>
          <a:chOff x="0" y="0"/>
          <a:chExt cx="0" cy="0"/>
        </a:xfrm>
      </p:grpSpPr>
      <p:sp>
        <p:nvSpPr>
          <p:cNvPr id="13" name="Date"/>
          <p:cNvSpPr txBox="1">
            <a:spLocks noGrp="1"/>
          </p:cNvSpPr>
          <p:nvPr>
            <p:ph type="body" sz="quarter" idx="13"/>
          </p:nvPr>
        </p:nvSpPr>
        <p:spPr>
          <a:xfrm>
            <a:off x="692667" y="12417226"/>
            <a:ext cx="22974301" cy="508001"/>
          </a:xfrm>
          <a:prstGeom prst="rect">
            <a:avLst/>
          </a:prstGeom>
        </p:spPr>
        <p:txBody>
          <a:bodyPr>
            <a:spAutoFit/>
          </a:bodyPr>
          <a:lstStyle>
            <a:lvl1pPr marL="0" indent="0">
              <a:spcBef>
                <a:spcPts val="0"/>
              </a:spcBef>
              <a:buClrTx/>
              <a:buSzTx/>
              <a:buFontTx/>
              <a:buNone/>
              <a:defRPr sz="2400" i="1">
                <a:solidFill>
                  <a:srgbClr val="5C86B9"/>
                </a:solidFill>
              </a:defRPr>
            </a:lvl1pPr>
          </a:lstStyle>
          <a:p>
            <a:r>
              <a:t>Date</a:t>
            </a:r>
          </a:p>
        </p:txBody>
      </p:sp>
      <p:sp>
        <p:nvSpPr>
          <p:cNvPr id="14" name="Title Text"/>
          <p:cNvSpPr txBox="1">
            <a:spLocks noGrp="1"/>
          </p:cNvSpPr>
          <p:nvPr>
            <p:ph type="title"/>
          </p:nvPr>
        </p:nvSpPr>
        <p:spPr>
          <a:xfrm>
            <a:off x="673100" y="8305800"/>
            <a:ext cx="23050500" cy="2959100"/>
          </a:xfrm>
          <a:prstGeom prst="rect">
            <a:avLst/>
          </a:prstGeom>
        </p:spPr>
        <p:txBody>
          <a:bodyPr anchor="b"/>
          <a:lstStyle/>
          <a:p>
            <a:r>
              <a:t>Title Text</a:t>
            </a:r>
          </a:p>
        </p:txBody>
      </p:sp>
      <p:sp>
        <p:nvSpPr>
          <p:cNvPr id="15" name="Body Level One…"/>
          <p:cNvSpPr txBox="1">
            <a:spLocks noGrp="1"/>
          </p:cNvSpPr>
          <p:nvPr>
            <p:ph type="body" sz="quarter" idx="1"/>
          </p:nvPr>
        </p:nvSpPr>
        <p:spPr>
          <a:xfrm>
            <a:off x="673100" y="11252200"/>
            <a:ext cx="23050500" cy="711200"/>
          </a:xfrm>
          <a:prstGeom prst="rect">
            <a:avLst/>
          </a:prstGeom>
        </p:spPr>
        <p:txBody>
          <a:bodyPr anchor="t"/>
          <a:lstStyle>
            <a:lvl1pPr marL="0" indent="0">
              <a:spcBef>
                <a:spcPts val="1400"/>
              </a:spcBef>
              <a:buClrTx/>
              <a:buSzTx/>
              <a:buFontTx/>
              <a:buNone/>
              <a:defRPr sz="3200">
                <a:solidFill>
                  <a:srgbClr val="5C86B9"/>
                </a:solidFill>
              </a:defRPr>
            </a:lvl1pPr>
            <a:lvl2pPr marL="0" indent="0">
              <a:spcBef>
                <a:spcPts val="1400"/>
              </a:spcBef>
              <a:buClrTx/>
              <a:buSzTx/>
              <a:buFontTx/>
              <a:buNone/>
              <a:defRPr sz="3200">
                <a:solidFill>
                  <a:srgbClr val="5C86B9"/>
                </a:solidFill>
              </a:defRPr>
            </a:lvl2pPr>
            <a:lvl3pPr marL="0" indent="0">
              <a:spcBef>
                <a:spcPts val="1400"/>
              </a:spcBef>
              <a:buClrTx/>
              <a:buSzTx/>
              <a:buFontTx/>
              <a:buNone/>
              <a:defRPr sz="3200">
                <a:solidFill>
                  <a:srgbClr val="5C86B9"/>
                </a:solidFill>
              </a:defRPr>
            </a:lvl3pPr>
            <a:lvl4pPr marL="0" indent="0">
              <a:spcBef>
                <a:spcPts val="1400"/>
              </a:spcBef>
              <a:buClrTx/>
              <a:buSzTx/>
              <a:buFontTx/>
              <a:buNone/>
              <a:defRPr sz="3200">
                <a:solidFill>
                  <a:srgbClr val="5C86B9"/>
                </a:solidFill>
              </a:defRPr>
            </a:lvl4pPr>
            <a:lvl5pPr marL="0" indent="0">
              <a:spcBef>
                <a:spcPts val="1400"/>
              </a:spcBef>
              <a:buClrTx/>
              <a:buSzTx/>
              <a:buFontTx/>
              <a:buNone/>
              <a:defRPr sz="3200">
                <a:solidFill>
                  <a:srgbClr val="5C86B9"/>
                </a:solidFill>
              </a:defRPr>
            </a:lvl5pPr>
          </a:lstStyle>
          <a:p>
            <a:r>
              <a:t>Body Level One</a:t>
            </a:r>
          </a:p>
          <a:p>
            <a:pPr lvl="1"/>
            <a:r>
              <a:t>Body Level Two</a:t>
            </a:r>
          </a:p>
          <a:p>
            <a:pPr lvl="2"/>
            <a:r>
              <a:t>Body Level Three</a:t>
            </a:r>
          </a:p>
          <a:p>
            <a:pPr lvl="3"/>
            <a:r>
              <a:t>Body Level Four</a:t>
            </a:r>
          </a:p>
          <a:p>
            <a:pPr lvl="4"/>
            <a:r>
              <a:t>Body Level Five</a:t>
            </a:r>
          </a:p>
        </p:txBody>
      </p:sp>
      <p:sp>
        <p:nvSpPr>
          <p:cNvPr id="16" name="Slide Number"/>
          <p:cNvSpPr txBox="1">
            <a:spLocks noGrp="1"/>
          </p:cNvSpPr>
          <p:nvPr>
            <p:ph type="sldNum" sz="quarter" idx="2"/>
          </p:nvPr>
        </p:nvSpPr>
        <p:spPr>
          <a:prstGeom prst="rect">
            <a:avLst/>
          </a:prstGeom>
        </p:spPr>
        <p:txBody>
          <a:bodyPr/>
          <a:lstStyle>
            <a:lvl1pPr>
              <a:defRPr>
                <a:solidFill>
                  <a:srgbClr val="324863"/>
                </a:solidFill>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Quote">
    <p:spTree>
      <p:nvGrpSpPr>
        <p:cNvPr id="1" name=""/>
        <p:cNvGrpSpPr/>
        <p:nvPr/>
      </p:nvGrpSpPr>
      <p:grpSpPr>
        <a:xfrm>
          <a:off x="0" y="0"/>
          <a:ext cx="0" cy="0"/>
          <a:chOff x="0" y="0"/>
          <a:chExt cx="0" cy="0"/>
        </a:xfrm>
      </p:grpSpPr>
      <p:sp>
        <p:nvSpPr>
          <p:cNvPr id="103" name="“Type a quote here.”"/>
          <p:cNvSpPr txBox="1">
            <a:spLocks noGrp="1"/>
          </p:cNvSpPr>
          <p:nvPr>
            <p:ph type="body" sz="quarter" idx="13"/>
          </p:nvPr>
        </p:nvSpPr>
        <p:spPr>
          <a:xfrm>
            <a:off x="2387600" y="6083300"/>
            <a:ext cx="19621500" cy="812800"/>
          </a:xfrm>
          <a:prstGeom prst="rect">
            <a:avLst/>
          </a:prstGeom>
        </p:spPr>
        <p:txBody>
          <a:bodyPr>
            <a:spAutoFit/>
          </a:bodyPr>
          <a:lstStyle>
            <a:lvl1pPr marL="0" indent="0" algn="ctr">
              <a:spcBef>
                <a:spcPts val="5300"/>
              </a:spcBef>
              <a:buClrTx/>
              <a:buSzTx/>
              <a:buFontTx/>
              <a:buNone/>
              <a:defRPr sz="4200"/>
            </a:lvl1pPr>
          </a:lstStyle>
          <a:p>
            <a:r>
              <a:t>“Type a quote here.” </a:t>
            </a:r>
          </a:p>
        </p:txBody>
      </p:sp>
      <p:sp>
        <p:nvSpPr>
          <p:cNvPr id="104" name="–Johnny Appleseed"/>
          <p:cNvSpPr txBox="1">
            <a:spLocks noGrp="1"/>
          </p:cNvSpPr>
          <p:nvPr>
            <p:ph type="body" sz="quarter" idx="14"/>
          </p:nvPr>
        </p:nvSpPr>
        <p:spPr>
          <a:xfrm>
            <a:off x="2387600" y="8953500"/>
            <a:ext cx="19621500" cy="812800"/>
          </a:xfrm>
          <a:prstGeom prst="rect">
            <a:avLst/>
          </a:prstGeom>
        </p:spPr>
        <p:txBody>
          <a:bodyPr anchor="t">
            <a:spAutoFit/>
          </a:bodyPr>
          <a:lstStyle>
            <a:lvl1pPr marL="0" indent="0" algn="ctr">
              <a:spcBef>
                <a:spcPts val="1700"/>
              </a:spcBef>
              <a:buClrTx/>
              <a:buSzTx/>
              <a:buFontTx/>
              <a:buNone/>
              <a:defRPr sz="4200" i="1">
                <a:solidFill>
                  <a:srgbClr val="5C86B9"/>
                </a:solidFill>
              </a:defRPr>
            </a:lvl1pPr>
          </a:lstStyle>
          <a:p>
            <a:r>
              <a:t>–Johnny Appleseed</a:t>
            </a:r>
          </a:p>
        </p:txBody>
      </p:sp>
      <p:sp>
        <p:nvSpPr>
          <p:cNvPr id="105" name="Slide Number"/>
          <p:cNvSpPr txBox="1">
            <a:spLocks noGrp="1"/>
          </p:cNvSpPr>
          <p:nvPr>
            <p:ph type="sldNum" sz="quarter" idx="2"/>
          </p:nvPr>
        </p:nvSpPr>
        <p:spPr>
          <a:prstGeom prst="rect">
            <a:avLst/>
          </a:prstGeom>
        </p:spPr>
        <p:txBody>
          <a:bodyPr/>
          <a:lstStyle>
            <a:lvl1pPr>
              <a:defRPr>
                <a:solidFill>
                  <a:srgbClr val="324863"/>
                </a:solidFill>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Photo">
    <p:spTree>
      <p:nvGrpSpPr>
        <p:cNvPr id="1" name=""/>
        <p:cNvGrpSpPr/>
        <p:nvPr/>
      </p:nvGrpSpPr>
      <p:grpSpPr>
        <a:xfrm>
          <a:off x="0" y="0"/>
          <a:ext cx="0" cy="0"/>
          <a:chOff x="0" y="0"/>
          <a:chExt cx="0" cy="0"/>
        </a:xfrm>
      </p:grpSpPr>
      <p:sp>
        <p:nvSpPr>
          <p:cNvPr id="112" name="Image"/>
          <p:cNvSpPr>
            <a:spLocks noGrp="1"/>
          </p:cNvSpPr>
          <p:nvPr>
            <p:ph type="pic" idx="13"/>
          </p:nvPr>
        </p:nvSpPr>
        <p:spPr>
          <a:xfrm>
            <a:off x="0" y="0"/>
            <a:ext cx="24384000" cy="13716000"/>
          </a:xfrm>
          <a:prstGeom prst="rect">
            <a:avLst/>
          </a:prstGeom>
        </p:spPr>
        <p:txBody>
          <a:bodyPr lIns="91439" tIns="45719" rIns="91439" bIns="45719" anchor="t">
            <a:noAutofit/>
          </a:bodyPr>
          <a:lstStyle/>
          <a:p>
            <a:endParaRPr/>
          </a:p>
        </p:txBody>
      </p:sp>
      <p:sp>
        <p:nvSpPr>
          <p:cNvPr id="113" name="Slide Number"/>
          <p:cNvSpPr txBox="1">
            <a:spLocks noGrp="1"/>
          </p:cNvSpPr>
          <p:nvPr>
            <p:ph type="sldNum" sz="quarter" idx="2"/>
          </p:nvPr>
        </p:nvSpPr>
        <p:spPr>
          <a:prstGeom prst="rect">
            <a:avLst/>
          </a:prstGeom>
        </p:spPr>
        <p:txBody>
          <a:bodyPr/>
          <a:lstStyle>
            <a:lvl1pPr>
              <a:defRPr>
                <a:solidFill>
                  <a:srgbClr val="FFFFFF"/>
                </a:solidFill>
                <a:effectLst>
                  <a:outerShdw blurRad="38100" dist="15537" dir="5392174" rotWithShape="0">
                    <a:srgbClr val="000000">
                      <a:alpha val="78421"/>
                    </a:srgbClr>
                  </a:outerShdw>
                </a:effectLst>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20" name="Slide Number"/>
          <p:cNvSpPr txBox="1">
            <a:spLocks noGrp="1"/>
          </p:cNvSpPr>
          <p:nvPr>
            <p:ph type="sldNum" sz="quarter" idx="2"/>
          </p:nvPr>
        </p:nvSpPr>
        <p:spPr>
          <a:prstGeom prst="rect">
            <a:avLst/>
          </a:prstGeom>
        </p:spPr>
        <p:txBody>
          <a:bodyPr/>
          <a:lstStyle>
            <a:lvl1pPr>
              <a:defRPr>
                <a:solidFill>
                  <a:srgbClr val="324863"/>
                </a:solidFill>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Photo - Horizontal">
    <p:spTree>
      <p:nvGrpSpPr>
        <p:cNvPr id="1" name=""/>
        <p:cNvGrpSpPr/>
        <p:nvPr/>
      </p:nvGrpSpPr>
      <p:grpSpPr>
        <a:xfrm>
          <a:off x="0" y="0"/>
          <a:ext cx="0" cy="0"/>
          <a:chOff x="0" y="0"/>
          <a:chExt cx="0" cy="0"/>
        </a:xfrm>
      </p:grpSpPr>
      <p:sp>
        <p:nvSpPr>
          <p:cNvPr id="23" name="Line"/>
          <p:cNvSpPr/>
          <p:nvPr/>
        </p:nvSpPr>
        <p:spPr>
          <a:xfrm>
            <a:off x="762000" y="12128500"/>
            <a:ext cx="22860000" cy="0"/>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24" name="Line"/>
          <p:cNvSpPr/>
          <p:nvPr/>
        </p:nvSpPr>
        <p:spPr>
          <a:xfrm>
            <a:off x="762000" y="12192000"/>
            <a:ext cx="22860000" cy="0"/>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25" name="Date"/>
          <p:cNvSpPr txBox="1">
            <a:spLocks noGrp="1"/>
          </p:cNvSpPr>
          <p:nvPr>
            <p:ph type="body" sz="quarter" idx="13"/>
          </p:nvPr>
        </p:nvSpPr>
        <p:spPr>
          <a:xfrm>
            <a:off x="692667" y="12417226"/>
            <a:ext cx="22974301" cy="508001"/>
          </a:xfrm>
          <a:prstGeom prst="rect">
            <a:avLst/>
          </a:prstGeom>
        </p:spPr>
        <p:txBody>
          <a:bodyPr>
            <a:spAutoFit/>
          </a:bodyPr>
          <a:lstStyle>
            <a:lvl1pPr marL="0" indent="0">
              <a:spcBef>
                <a:spcPts val="0"/>
              </a:spcBef>
              <a:buClrTx/>
              <a:buSzTx/>
              <a:buFontTx/>
              <a:buNone/>
              <a:defRPr sz="2400" i="1">
                <a:solidFill>
                  <a:srgbClr val="5C86B9"/>
                </a:solidFill>
              </a:defRPr>
            </a:lvl1pPr>
          </a:lstStyle>
          <a:p>
            <a:r>
              <a:t>Date</a:t>
            </a:r>
          </a:p>
        </p:txBody>
      </p:sp>
      <p:sp>
        <p:nvSpPr>
          <p:cNvPr id="26" name="108352003_2880x2057.jpeg"/>
          <p:cNvSpPr>
            <a:spLocks noGrp="1"/>
          </p:cNvSpPr>
          <p:nvPr>
            <p:ph type="pic" idx="14"/>
          </p:nvPr>
        </p:nvSpPr>
        <p:spPr>
          <a:xfrm>
            <a:off x="697276" y="622300"/>
            <a:ext cx="23012401" cy="8928100"/>
          </a:xfrm>
          <a:prstGeom prst="rect">
            <a:avLst/>
          </a:prstGeom>
        </p:spPr>
        <p:txBody>
          <a:bodyPr lIns="91439" tIns="45719" rIns="91439" bIns="45719" anchor="t">
            <a:noAutofit/>
          </a:bodyPr>
          <a:lstStyle/>
          <a:p>
            <a:endParaRPr/>
          </a:p>
        </p:txBody>
      </p:sp>
      <p:sp>
        <p:nvSpPr>
          <p:cNvPr id="27" name="Title Text"/>
          <p:cNvSpPr txBox="1">
            <a:spLocks noGrp="1"/>
          </p:cNvSpPr>
          <p:nvPr>
            <p:ph type="title"/>
          </p:nvPr>
        </p:nvSpPr>
        <p:spPr>
          <a:xfrm>
            <a:off x="673100" y="9715500"/>
            <a:ext cx="23050500" cy="1549400"/>
          </a:xfrm>
          <a:prstGeom prst="rect">
            <a:avLst/>
          </a:prstGeom>
        </p:spPr>
        <p:txBody>
          <a:bodyPr anchor="b"/>
          <a:lstStyle/>
          <a:p>
            <a:r>
              <a:t>Title Text</a:t>
            </a:r>
          </a:p>
        </p:txBody>
      </p:sp>
      <p:sp>
        <p:nvSpPr>
          <p:cNvPr id="28" name="Body Level One…"/>
          <p:cNvSpPr txBox="1">
            <a:spLocks noGrp="1"/>
          </p:cNvSpPr>
          <p:nvPr>
            <p:ph type="body" sz="quarter" idx="1"/>
          </p:nvPr>
        </p:nvSpPr>
        <p:spPr>
          <a:xfrm>
            <a:off x="673100" y="11252200"/>
            <a:ext cx="23050500" cy="711200"/>
          </a:xfrm>
          <a:prstGeom prst="rect">
            <a:avLst/>
          </a:prstGeom>
        </p:spPr>
        <p:txBody>
          <a:bodyPr anchor="t"/>
          <a:lstStyle>
            <a:lvl1pPr marL="0" indent="0">
              <a:spcBef>
                <a:spcPts val="1400"/>
              </a:spcBef>
              <a:buClrTx/>
              <a:buSzTx/>
              <a:buFontTx/>
              <a:buNone/>
              <a:defRPr sz="3200">
                <a:solidFill>
                  <a:srgbClr val="5C86B9"/>
                </a:solidFill>
              </a:defRPr>
            </a:lvl1pPr>
            <a:lvl2pPr marL="0" indent="0">
              <a:spcBef>
                <a:spcPts val="1400"/>
              </a:spcBef>
              <a:buClrTx/>
              <a:buSzTx/>
              <a:buFontTx/>
              <a:buNone/>
              <a:defRPr sz="3200">
                <a:solidFill>
                  <a:srgbClr val="5C86B9"/>
                </a:solidFill>
              </a:defRPr>
            </a:lvl2pPr>
            <a:lvl3pPr marL="0" indent="0">
              <a:spcBef>
                <a:spcPts val="1400"/>
              </a:spcBef>
              <a:buClrTx/>
              <a:buSzTx/>
              <a:buFontTx/>
              <a:buNone/>
              <a:defRPr sz="3200">
                <a:solidFill>
                  <a:srgbClr val="5C86B9"/>
                </a:solidFill>
              </a:defRPr>
            </a:lvl3pPr>
            <a:lvl4pPr marL="0" indent="0">
              <a:spcBef>
                <a:spcPts val="1400"/>
              </a:spcBef>
              <a:buClrTx/>
              <a:buSzTx/>
              <a:buFontTx/>
              <a:buNone/>
              <a:defRPr sz="3200">
                <a:solidFill>
                  <a:srgbClr val="5C86B9"/>
                </a:solidFill>
              </a:defRPr>
            </a:lvl4pPr>
            <a:lvl5pPr marL="0" indent="0">
              <a:spcBef>
                <a:spcPts val="1400"/>
              </a:spcBef>
              <a:buClrTx/>
              <a:buSzTx/>
              <a:buFontTx/>
              <a:buNone/>
              <a:defRPr sz="3200">
                <a:solidFill>
                  <a:srgbClr val="5C86B9"/>
                </a:solidFill>
              </a:defRPr>
            </a:lvl5pPr>
          </a:lstStyle>
          <a:p>
            <a:r>
              <a:t>Body Level One</a:t>
            </a:r>
          </a:p>
          <a:p>
            <a:pPr lvl="1"/>
            <a:r>
              <a:t>Body Level Two</a:t>
            </a:r>
          </a:p>
          <a:p>
            <a:pPr lvl="2"/>
            <a:r>
              <a:t>Body Level Three</a:t>
            </a:r>
          </a:p>
          <a:p>
            <a:pPr lvl="3"/>
            <a:r>
              <a:t>Body Level Four</a:t>
            </a:r>
          </a:p>
          <a:p>
            <a:pPr lvl="4"/>
            <a:r>
              <a:t>Body Level Five</a:t>
            </a:r>
          </a:p>
        </p:txBody>
      </p:sp>
      <p:sp>
        <p:nvSpPr>
          <p:cNvPr id="2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 Center">
    <p:spTree>
      <p:nvGrpSpPr>
        <p:cNvPr id="1" name=""/>
        <p:cNvGrpSpPr/>
        <p:nvPr/>
      </p:nvGrpSpPr>
      <p:grpSpPr>
        <a:xfrm>
          <a:off x="0" y="0"/>
          <a:ext cx="0" cy="0"/>
          <a:chOff x="0" y="0"/>
          <a:chExt cx="0" cy="0"/>
        </a:xfrm>
      </p:grpSpPr>
      <p:sp>
        <p:nvSpPr>
          <p:cNvPr id="36" name="Line"/>
          <p:cNvSpPr/>
          <p:nvPr/>
        </p:nvSpPr>
        <p:spPr>
          <a:xfrm>
            <a:off x="762000" y="6845300"/>
            <a:ext cx="22860000" cy="0"/>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37" name="Line"/>
          <p:cNvSpPr/>
          <p:nvPr/>
        </p:nvSpPr>
        <p:spPr>
          <a:xfrm>
            <a:off x="762000" y="6908800"/>
            <a:ext cx="22860000" cy="0"/>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38" name="Title Text"/>
          <p:cNvSpPr txBox="1">
            <a:spLocks noGrp="1"/>
          </p:cNvSpPr>
          <p:nvPr>
            <p:ph type="title"/>
          </p:nvPr>
        </p:nvSpPr>
        <p:spPr>
          <a:xfrm>
            <a:off x="673100" y="3695700"/>
            <a:ext cx="23050500" cy="2959100"/>
          </a:xfrm>
          <a:prstGeom prst="rect">
            <a:avLst/>
          </a:prstGeom>
        </p:spPr>
        <p:txBody>
          <a:bodyPr anchor="b"/>
          <a:lstStyle/>
          <a:p>
            <a:r>
              <a:t>Title Text</a:t>
            </a:r>
          </a:p>
        </p:txBody>
      </p:sp>
      <p:sp>
        <p:nvSpPr>
          <p:cNvPr id="3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Photo - Vertical">
    <p:spTree>
      <p:nvGrpSpPr>
        <p:cNvPr id="1" name=""/>
        <p:cNvGrpSpPr/>
        <p:nvPr/>
      </p:nvGrpSpPr>
      <p:grpSpPr>
        <a:xfrm>
          <a:off x="0" y="0"/>
          <a:ext cx="0" cy="0"/>
          <a:chOff x="0" y="0"/>
          <a:chExt cx="0" cy="0"/>
        </a:xfrm>
      </p:grpSpPr>
      <p:sp>
        <p:nvSpPr>
          <p:cNvPr id="46" name="108177208_1914x1620.jpeg"/>
          <p:cNvSpPr>
            <a:spLocks noGrp="1"/>
          </p:cNvSpPr>
          <p:nvPr>
            <p:ph type="pic" idx="13"/>
          </p:nvPr>
        </p:nvSpPr>
        <p:spPr>
          <a:xfrm>
            <a:off x="12204700" y="0"/>
            <a:ext cx="12204700" cy="13716000"/>
          </a:xfrm>
          <a:prstGeom prst="rect">
            <a:avLst/>
          </a:prstGeom>
        </p:spPr>
        <p:txBody>
          <a:bodyPr lIns="91439" tIns="45719" rIns="91439" bIns="45719" anchor="t">
            <a:noAutofit/>
          </a:bodyPr>
          <a:lstStyle/>
          <a:p>
            <a:endParaRPr/>
          </a:p>
        </p:txBody>
      </p:sp>
      <p:sp>
        <p:nvSpPr>
          <p:cNvPr id="47" name="Title Text"/>
          <p:cNvSpPr txBox="1">
            <a:spLocks noGrp="1"/>
          </p:cNvSpPr>
          <p:nvPr>
            <p:ph type="title"/>
          </p:nvPr>
        </p:nvSpPr>
        <p:spPr>
          <a:xfrm>
            <a:off x="673100" y="2717800"/>
            <a:ext cx="10909300" cy="4559300"/>
          </a:xfrm>
          <a:prstGeom prst="rect">
            <a:avLst/>
          </a:prstGeom>
        </p:spPr>
        <p:txBody>
          <a:bodyPr anchor="b"/>
          <a:lstStyle/>
          <a:p>
            <a:r>
              <a:t>Title Text</a:t>
            </a:r>
          </a:p>
        </p:txBody>
      </p:sp>
      <p:sp>
        <p:nvSpPr>
          <p:cNvPr id="48" name="Body Level One…"/>
          <p:cNvSpPr txBox="1">
            <a:spLocks noGrp="1"/>
          </p:cNvSpPr>
          <p:nvPr>
            <p:ph type="body" sz="quarter" idx="1"/>
          </p:nvPr>
        </p:nvSpPr>
        <p:spPr>
          <a:xfrm>
            <a:off x="673100" y="7607300"/>
            <a:ext cx="10909300" cy="4737100"/>
          </a:xfrm>
          <a:prstGeom prst="rect">
            <a:avLst/>
          </a:prstGeom>
        </p:spPr>
        <p:txBody>
          <a:bodyPr anchor="t"/>
          <a:lstStyle>
            <a:lvl1pPr marL="0" indent="0">
              <a:spcBef>
                <a:spcPts val="1400"/>
              </a:spcBef>
              <a:buClrTx/>
              <a:buSzTx/>
              <a:buFontTx/>
              <a:buNone/>
              <a:defRPr sz="3200">
                <a:solidFill>
                  <a:srgbClr val="5C86B9"/>
                </a:solidFill>
              </a:defRPr>
            </a:lvl1pPr>
            <a:lvl2pPr marL="0" indent="0">
              <a:spcBef>
                <a:spcPts val="1400"/>
              </a:spcBef>
              <a:buClrTx/>
              <a:buSzTx/>
              <a:buFontTx/>
              <a:buNone/>
              <a:defRPr sz="3200">
                <a:solidFill>
                  <a:srgbClr val="5C86B9"/>
                </a:solidFill>
              </a:defRPr>
            </a:lvl2pPr>
            <a:lvl3pPr marL="0" indent="0">
              <a:spcBef>
                <a:spcPts val="1400"/>
              </a:spcBef>
              <a:buClrTx/>
              <a:buSzTx/>
              <a:buFontTx/>
              <a:buNone/>
              <a:defRPr sz="3200">
                <a:solidFill>
                  <a:srgbClr val="5C86B9"/>
                </a:solidFill>
              </a:defRPr>
            </a:lvl3pPr>
            <a:lvl4pPr marL="0" indent="0">
              <a:spcBef>
                <a:spcPts val="1400"/>
              </a:spcBef>
              <a:buClrTx/>
              <a:buSzTx/>
              <a:buFontTx/>
              <a:buNone/>
              <a:defRPr sz="3200">
                <a:solidFill>
                  <a:srgbClr val="5C86B9"/>
                </a:solidFill>
              </a:defRPr>
            </a:lvl4pPr>
            <a:lvl5pPr marL="0" indent="0">
              <a:spcBef>
                <a:spcPts val="1400"/>
              </a:spcBef>
              <a:buClrTx/>
              <a:buSzTx/>
              <a:buFontTx/>
              <a:buNone/>
              <a:defRPr sz="3200">
                <a:solidFill>
                  <a:srgbClr val="5C86B9"/>
                </a:solidFill>
              </a:defRPr>
            </a:lvl5pPr>
          </a:lstStyle>
          <a:p>
            <a:r>
              <a:t>Body Level One</a:t>
            </a:r>
          </a:p>
          <a:p>
            <a:pPr lvl="1"/>
            <a:r>
              <a:t>Body Level Two</a:t>
            </a:r>
          </a:p>
          <a:p>
            <a:pPr lvl="2"/>
            <a:r>
              <a:t>Body Level Three</a:t>
            </a:r>
          </a:p>
          <a:p>
            <a:pPr lvl="3"/>
            <a:r>
              <a:t>Body Level Four</a:t>
            </a:r>
          </a:p>
          <a:p>
            <a:pPr lvl="4"/>
            <a:r>
              <a:t>Body Level Five</a:t>
            </a:r>
          </a:p>
        </p:txBody>
      </p:sp>
      <p:sp>
        <p:nvSpPr>
          <p:cNvPr id="49" name="Slide Number"/>
          <p:cNvSpPr txBox="1">
            <a:spLocks noGrp="1"/>
          </p:cNvSpPr>
          <p:nvPr>
            <p:ph type="sldNum" sz="quarter" idx="2"/>
          </p:nvPr>
        </p:nvSpPr>
        <p:spPr>
          <a:prstGeom prst="rect">
            <a:avLst/>
          </a:prstGeom>
        </p:spPr>
        <p:txBody>
          <a:bodyPr/>
          <a:lstStyle>
            <a:lvl1pPr>
              <a:defRPr>
                <a:solidFill>
                  <a:srgbClr val="FFFFFF"/>
                </a:solidFill>
                <a:effectLst>
                  <a:outerShdw blurRad="38100" dist="15537" dir="5392174" rotWithShape="0">
                    <a:srgbClr val="000000">
                      <a:alpha val="78421"/>
                    </a:srgbClr>
                  </a:outerShdw>
                </a:effectLst>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64" name="Title Text"/>
          <p:cNvSpPr txBox="1">
            <a:spLocks noGrp="1"/>
          </p:cNvSpPr>
          <p:nvPr>
            <p:ph type="title"/>
          </p:nvPr>
        </p:nvSpPr>
        <p:spPr>
          <a:prstGeom prst="rect">
            <a:avLst/>
          </a:prstGeom>
        </p:spPr>
        <p:txBody>
          <a:bodyPr/>
          <a:lstStyle/>
          <a:p>
            <a:r>
              <a:t>Title Text</a:t>
            </a:r>
          </a:p>
        </p:txBody>
      </p:sp>
      <p:sp>
        <p:nvSpPr>
          <p:cNvPr id="65"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73" name="Line"/>
          <p:cNvSpPr/>
          <p:nvPr/>
        </p:nvSpPr>
        <p:spPr>
          <a:xfrm>
            <a:off x="762000" y="3606800"/>
            <a:ext cx="10668000" cy="0"/>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74" name="Line"/>
          <p:cNvSpPr/>
          <p:nvPr/>
        </p:nvSpPr>
        <p:spPr>
          <a:xfrm>
            <a:off x="762000" y="3683000"/>
            <a:ext cx="10668000" cy="0"/>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75" name="117356722_2160x1620.jpeg"/>
          <p:cNvSpPr>
            <a:spLocks noGrp="1"/>
          </p:cNvSpPr>
          <p:nvPr>
            <p:ph type="pic" idx="13"/>
          </p:nvPr>
        </p:nvSpPr>
        <p:spPr>
          <a:xfrm>
            <a:off x="12192000" y="0"/>
            <a:ext cx="12217400" cy="13716000"/>
          </a:xfrm>
          <a:prstGeom prst="rect">
            <a:avLst/>
          </a:prstGeom>
        </p:spPr>
        <p:txBody>
          <a:bodyPr lIns="91439" tIns="45719" rIns="91439" bIns="45719" anchor="t">
            <a:noAutofit/>
          </a:bodyPr>
          <a:lstStyle/>
          <a:p>
            <a:endParaRPr/>
          </a:p>
        </p:txBody>
      </p:sp>
      <p:sp>
        <p:nvSpPr>
          <p:cNvPr id="76" name="Title Text"/>
          <p:cNvSpPr txBox="1">
            <a:spLocks noGrp="1"/>
          </p:cNvSpPr>
          <p:nvPr>
            <p:ph type="title"/>
          </p:nvPr>
        </p:nvSpPr>
        <p:spPr>
          <a:xfrm>
            <a:off x="673100" y="622300"/>
            <a:ext cx="10909300" cy="2870200"/>
          </a:xfrm>
          <a:prstGeom prst="rect">
            <a:avLst/>
          </a:prstGeom>
        </p:spPr>
        <p:txBody>
          <a:bodyPr/>
          <a:lstStyle/>
          <a:p>
            <a:r>
              <a:t>Title Text</a:t>
            </a:r>
          </a:p>
        </p:txBody>
      </p:sp>
      <p:sp>
        <p:nvSpPr>
          <p:cNvPr id="77" name="Body Level One…"/>
          <p:cNvSpPr txBox="1">
            <a:spLocks noGrp="1"/>
          </p:cNvSpPr>
          <p:nvPr>
            <p:ph type="body" sz="half" idx="1"/>
          </p:nvPr>
        </p:nvSpPr>
        <p:spPr>
          <a:xfrm>
            <a:off x="673100" y="4191000"/>
            <a:ext cx="10909300" cy="8890000"/>
          </a:xfrm>
          <a:prstGeom prst="rect">
            <a:avLst/>
          </a:prstGeom>
        </p:spPr>
        <p:txBody>
          <a:bodyPr/>
          <a:lstStyle>
            <a:lvl1pPr marL="571500" indent="-571500">
              <a:spcBef>
                <a:spcPts val="5300"/>
              </a:spcBef>
              <a:defRPr sz="4200"/>
            </a:lvl1pPr>
            <a:lvl2pPr marL="1143000" indent="-571500">
              <a:spcBef>
                <a:spcPts val="5300"/>
              </a:spcBef>
              <a:defRPr sz="4200"/>
            </a:lvl2pPr>
            <a:lvl3pPr marL="1714500" indent="-571500">
              <a:spcBef>
                <a:spcPts val="5300"/>
              </a:spcBef>
              <a:defRPr sz="4200"/>
            </a:lvl3pPr>
            <a:lvl4pPr marL="2286000" indent="-571500">
              <a:spcBef>
                <a:spcPts val="5300"/>
              </a:spcBef>
              <a:defRPr sz="4200"/>
            </a:lvl4pPr>
            <a:lvl5pPr marL="2857500" indent="-571500">
              <a:spcBef>
                <a:spcPts val="5300"/>
              </a:spcBef>
              <a:defRPr sz="4200"/>
            </a:lvl5pPr>
          </a:lstStyle>
          <a:p>
            <a:r>
              <a:t>Body Level One</a:t>
            </a:r>
          </a:p>
          <a:p>
            <a:pPr lvl="1"/>
            <a:r>
              <a:t>Body Level Two</a:t>
            </a:r>
          </a:p>
          <a:p>
            <a:pPr lvl="2"/>
            <a:r>
              <a:t>Body Level Three</a:t>
            </a:r>
          </a:p>
          <a:p>
            <a:pPr lvl="3"/>
            <a:r>
              <a:t>Body Level Four</a:t>
            </a:r>
          </a:p>
          <a:p>
            <a:pPr lvl="4"/>
            <a:r>
              <a:t>Body Level Five</a:t>
            </a:r>
          </a:p>
        </p:txBody>
      </p:sp>
      <p:sp>
        <p:nvSpPr>
          <p:cNvPr id="78" name="Slide Number"/>
          <p:cNvSpPr txBox="1">
            <a:spLocks noGrp="1"/>
          </p:cNvSpPr>
          <p:nvPr>
            <p:ph type="sldNum" sz="quarter" idx="2"/>
          </p:nvPr>
        </p:nvSpPr>
        <p:spPr>
          <a:prstGeom prst="rect">
            <a:avLst/>
          </a:prstGeom>
        </p:spPr>
        <p:txBody>
          <a:bodyPr/>
          <a:lstStyle>
            <a:lvl1pPr>
              <a:defRPr>
                <a:solidFill>
                  <a:srgbClr val="FFFFFF"/>
                </a:solidFill>
                <a:effectLst>
                  <a:outerShdw blurRad="38100" dist="15537" dir="5392174" rotWithShape="0">
                    <a:srgbClr val="000000">
                      <a:alpha val="78421"/>
                    </a:srgbClr>
                  </a:outerShdw>
                </a:effectLst>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85" name="Body Level One…"/>
          <p:cNvSpPr txBox="1">
            <a:spLocks noGrp="1"/>
          </p:cNvSpPr>
          <p:nvPr>
            <p:ph type="body" idx="1"/>
          </p:nvPr>
        </p:nvSpPr>
        <p:spPr>
          <a:xfrm>
            <a:off x="673100" y="622300"/>
            <a:ext cx="23050500" cy="124714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6" name="Slide Number"/>
          <p:cNvSpPr txBox="1">
            <a:spLocks noGrp="1"/>
          </p:cNvSpPr>
          <p:nvPr>
            <p:ph type="sldNum" sz="quarter" idx="2"/>
          </p:nvPr>
        </p:nvSpPr>
        <p:spPr>
          <a:prstGeom prst="rect">
            <a:avLst/>
          </a:prstGeom>
        </p:spPr>
        <p:txBody>
          <a:bodyPr/>
          <a:lstStyle>
            <a:lvl1pPr>
              <a:defRPr>
                <a:solidFill>
                  <a:srgbClr val="324863"/>
                </a:solidFill>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Photo - 3 Up">
    <p:spTree>
      <p:nvGrpSpPr>
        <p:cNvPr id="1" name=""/>
        <p:cNvGrpSpPr/>
        <p:nvPr/>
      </p:nvGrpSpPr>
      <p:grpSpPr>
        <a:xfrm>
          <a:off x="0" y="0"/>
          <a:ext cx="0" cy="0"/>
          <a:chOff x="0" y="0"/>
          <a:chExt cx="0" cy="0"/>
        </a:xfrm>
      </p:grpSpPr>
      <p:sp>
        <p:nvSpPr>
          <p:cNvPr id="93" name="Image"/>
          <p:cNvSpPr>
            <a:spLocks noGrp="1"/>
          </p:cNvSpPr>
          <p:nvPr>
            <p:ph type="pic" sz="quarter" idx="13"/>
          </p:nvPr>
        </p:nvSpPr>
        <p:spPr>
          <a:xfrm>
            <a:off x="15760700" y="6870700"/>
            <a:ext cx="7404100" cy="5549900"/>
          </a:xfrm>
          <a:prstGeom prst="rect">
            <a:avLst/>
          </a:prstGeom>
        </p:spPr>
        <p:txBody>
          <a:bodyPr lIns="91439" tIns="45719" rIns="91439" bIns="45719" anchor="t">
            <a:noAutofit/>
          </a:bodyPr>
          <a:lstStyle/>
          <a:p>
            <a:endParaRPr/>
          </a:p>
        </p:txBody>
      </p:sp>
      <p:sp>
        <p:nvSpPr>
          <p:cNvPr id="94" name="Image"/>
          <p:cNvSpPr>
            <a:spLocks noGrp="1"/>
          </p:cNvSpPr>
          <p:nvPr>
            <p:ph type="pic" sz="quarter" idx="14"/>
          </p:nvPr>
        </p:nvSpPr>
        <p:spPr>
          <a:xfrm>
            <a:off x="15760700" y="952500"/>
            <a:ext cx="7404100" cy="5549900"/>
          </a:xfrm>
          <a:prstGeom prst="rect">
            <a:avLst/>
          </a:prstGeom>
        </p:spPr>
        <p:txBody>
          <a:bodyPr lIns="91439" tIns="45719" rIns="91439" bIns="45719" anchor="t">
            <a:noAutofit/>
          </a:bodyPr>
          <a:lstStyle/>
          <a:p>
            <a:endParaRPr/>
          </a:p>
        </p:txBody>
      </p:sp>
      <p:sp>
        <p:nvSpPr>
          <p:cNvPr id="95" name="Image"/>
          <p:cNvSpPr>
            <a:spLocks noGrp="1"/>
          </p:cNvSpPr>
          <p:nvPr>
            <p:ph type="pic" idx="15"/>
          </p:nvPr>
        </p:nvSpPr>
        <p:spPr>
          <a:xfrm>
            <a:off x="1206500" y="952500"/>
            <a:ext cx="14173200" cy="11468100"/>
          </a:xfrm>
          <a:prstGeom prst="rect">
            <a:avLst/>
          </a:prstGeom>
        </p:spPr>
        <p:txBody>
          <a:bodyPr lIns="91439" tIns="45719" rIns="91439" bIns="45719" anchor="t">
            <a:noAutofit/>
          </a:bodyPr>
          <a:lstStyle/>
          <a:p>
            <a:endParaRPr/>
          </a:p>
        </p:txBody>
      </p:sp>
      <p:sp>
        <p:nvSpPr>
          <p:cNvPr id="96" name="Slide Number"/>
          <p:cNvSpPr txBox="1">
            <a:spLocks noGrp="1"/>
          </p:cNvSpPr>
          <p:nvPr>
            <p:ph type="sldNum" sz="quarter" idx="2"/>
          </p:nvPr>
        </p:nvSpPr>
        <p:spPr>
          <a:prstGeom prst="rect">
            <a:avLst/>
          </a:prstGeom>
        </p:spPr>
        <p:txBody>
          <a:bodyPr/>
          <a:lstStyle>
            <a:lvl1pPr>
              <a:defRPr>
                <a:solidFill>
                  <a:srgbClr val="324863"/>
                </a:solidFill>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a:srcRect/>
          <a:stretch>
            <a:fillRect/>
          </a:stretch>
        </a:blipFill>
        <a:effectLst/>
      </p:bgPr>
    </p:bg>
    <p:spTree>
      <p:nvGrpSpPr>
        <p:cNvPr id="1" name=""/>
        <p:cNvGrpSpPr/>
        <p:nvPr/>
      </p:nvGrpSpPr>
      <p:grpSpPr>
        <a:xfrm>
          <a:off x="0" y="0"/>
          <a:ext cx="0" cy="0"/>
          <a:chOff x="0" y="0"/>
          <a:chExt cx="0" cy="0"/>
        </a:xfrm>
      </p:grpSpPr>
      <p:sp>
        <p:nvSpPr>
          <p:cNvPr id="2" name="Line"/>
          <p:cNvSpPr/>
          <p:nvPr/>
        </p:nvSpPr>
        <p:spPr>
          <a:xfrm>
            <a:off x="762000" y="3606800"/>
            <a:ext cx="22860000" cy="0"/>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3" name="Line"/>
          <p:cNvSpPr/>
          <p:nvPr/>
        </p:nvSpPr>
        <p:spPr>
          <a:xfrm>
            <a:off x="762000" y="3683000"/>
            <a:ext cx="22860000" cy="0"/>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4" name="Title Text"/>
          <p:cNvSpPr txBox="1">
            <a:spLocks noGrp="1"/>
          </p:cNvSpPr>
          <p:nvPr>
            <p:ph type="title"/>
          </p:nvPr>
        </p:nvSpPr>
        <p:spPr>
          <a:xfrm>
            <a:off x="673100" y="622300"/>
            <a:ext cx="23050500" cy="287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Title Text</a:t>
            </a:r>
          </a:p>
        </p:txBody>
      </p:sp>
      <p:sp>
        <p:nvSpPr>
          <p:cNvPr id="5" name="Body Level One…"/>
          <p:cNvSpPr txBox="1">
            <a:spLocks noGrp="1"/>
          </p:cNvSpPr>
          <p:nvPr>
            <p:ph type="body" idx="1"/>
          </p:nvPr>
        </p:nvSpPr>
        <p:spPr>
          <a:xfrm>
            <a:off x="673100" y="4191000"/>
            <a:ext cx="23050500" cy="8890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6" name="Slide Number"/>
          <p:cNvSpPr txBox="1">
            <a:spLocks noGrp="1"/>
          </p:cNvSpPr>
          <p:nvPr>
            <p:ph type="sldNum" sz="quarter" idx="2"/>
          </p:nvPr>
        </p:nvSpPr>
        <p:spPr>
          <a:xfrm>
            <a:off x="23228299" y="12979399"/>
            <a:ext cx="393701" cy="469901"/>
          </a:xfrm>
          <a:prstGeom prst="rect">
            <a:avLst/>
          </a:prstGeom>
          <a:ln w="12700">
            <a:miter lim="400000"/>
          </a:ln>
        </p:spPr>
        <p:txBody>
          <a:bodyPr wrap="none" lIns="50800" tIns="50800" rIns="50800" bIns="50800" anchor="ctr">
            <a:spAutoFit/>
          </a:bodyPr>
          <a:lstStyle>
            <a:lvl1pPr>
              <a:defRPr sz="2200">
                <a:solidFill>
                  <a:schemeClr val="accent1">
                    <a:hueOff val="54750"/>
                    <a:satOff val="-1697"/>
                    <a:lumOff val="-18038"/>
                  </a:schemeClr>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l" defTabSz="825500" rtl="0" latinLnBrk="0">
        <a:lnSpc>
          <a:spcPct val="100000"/>
        </a:lnSpc>
        <a:spcBef>
          <a:spcPts val="0"/>
        </a:spcBef>
        <a:spcAft>
          <a:spcPts val="0"/>
        </a:spcAft>
        <a:buClrTx/>
        <a:buSzTx/>
        <a:buFontTx/>
        <a:buNone/>
        <a:tabLst/>
        <a:defRPr sz="9000" b="0" i="0" u="none" strike="noStrike" cap="none" spc="-180" baseline="0">
          <a:ln>
            <a:noFill/>
          </a:ln>
          <a:solidFill>
            <a:schemeClr val="accent1">
              <a:hueOff val="54750"/>
              <a:satOff val="-1697"/>
              <a:lumOff val="-18038"/>
            </a:schemeClr>
          </a:solidFill>
          <a:uFillTx/>
          <a:latin typeface="+mn-lt"/>
          <a:ea typeface="+mn-ea"/>
          <a:cs typeface="+mn-cs"/>
          <a:sym typeface="Didot"/>
        </a:defRPr>
      </a:lvl1pPr>
      <a:lvl2pPr marL="0" marR="0" indent="0" algn="l" defTabSz="825500" rtl="0" latinLnBrk="0">
        <a:lnSpc>
          <a:spcPct val="100000"/>
        </a:lnSpc>
        <a:spcBef>
          <a:spcPts val="0"/>
        </a:spcBef>
        <a:spcAft>
          <a:spcPts val="0"/>
        </a:spcAft>
        <a:buClrTx/>
        <a:buSzTx/>
        <a:buFontTx/>
        <a:buNone/>
        <a:tabLst/>
        <a:defRPr sz="9000" b="0" i="0" u="none" strike="noStrike" cap="none" spc="-180" baseline="0">
          <a:ln>
            <a:noFill/>
          </a:ln>
          <a:solidFill>
            <a:schemeClr val="accent1">
              <a:hueOff val="54750"/>
              <a:satOff val="-1697"/>
              <a:lumOff val="-18038"/>
            </a:schemeClr>
          </a:solidFill>
          <a:uFillTx/>
          <a:latin typeface="+mn-lt"/>
          <a:ea typeface="+mn-ea"/>
          <a:cs typeface="+mn-cs"/>
          <a:sym typeface="Didot"/>
        </a:defRPr>
      </a:lvl2pPr>
      <a:lvl3pPr marL="0" marR="0" indent="0" algn="l" defTabSz="825500" rtl="0" latinLnBrk="0">
        <a:lnSpc>
          <a:spcPct val="100000"/>
        </a:lnSpc>
        <a:spcBef>
          <a:spcPts val="0"/>
        </a:spcBef>
        <a:spcAft>
          <a:spcPts val="0"/>
        </a:spcAft>
        <a:buClrTx/>
        <a:buSzTx/>
        <a:buFontTx/>
        <a:buNone/>
        <a:tabLst/>
        <a:defRPr sz="9000" b="0" i="0" u="none" strike="noStrike" cap="none" spc="-180" baseline="0">
          <a:ln>
            <a:noFill/>
          </a:ln>
          <a:solidFill>
            <a:schemeClr val="accent1">
              <a:hueOff val="54750"/>
              <a:satOff val="-1697"/>
              <a:lumOff val="-18038"/>
            </a:schemeClr>
          </a:solidFill>
          <a:uFillTx/>
          <a:latin typeface="+mn-lt"/>
          <a:ea typeface="+mn-ea"/>
          <a:cs typeface="+mn-cs"/>
          <a:sym typeface="Didot"/>
        </a:defRPr>
      </a:lvl3pPr>
      <a:lvl4pPr marL="0" marR="0" indent="0" algn="l" defTabSz="825500" rtl="0" latinLnBrk="0">
        <a:lnSpc>
          <a:spcPct val="100000"/>
        </a:lnSpc>
        <a:spcBef>
          <a:spcPts val="0"/>
        </a:spcBef>
        <a:spcAft>
          <a:spcPts val="0"/>
        </a:spcAft>
        <a:buClrTx/>
        <a:buSzTx/>
        <a:buFontTx/>
        <a:buNone/>
        <a:tabLst/>
        <a:defRPr sz="9000" b="0" i="0" u="none" strike="noStrike" cap="none" spc="-180" baseline="0">
          <a:ln>
            <a:noFill/>
          </a:ln>
          <a:solidFill>
            <a:schemeClr val="accent1">
              <a:hueOff val="54750"/>
              <a:satOff val="-1697"/>
              <a:lumOff val="-18038"/>
            </a:schemeClr>
          </a:solidFill>
          <a:uFillTx/>
          <a:latin typeface="+mn-lt"/>
          <a:ea typeface="+mn-ea"/>
          <a:cs typeface="+mn-cs"/>
          <a:sym typeface="Didot"/>
        </a:defRPr>
      </a:lvl4pPr>
      <a:lvl5pPr marL="0" marR="0" indent="0" algn="l" defTabSz="825500" rtl="0" latinLnBrk="0">
        <a:lnSpc>
          <a:spcPct val="100000"/>
        </a:lnSpc>
        <a:spcBef>
          <a:spcPts val="0"/>
        </a:spcBef>
        <a:spcAft>
          <a:spcPts val="0"/>
        </a:spcAft>
        <a:buClrTx/>
        <a:buSzTx/>
        <a:buFontTx/>
        <a:buNone/>
        <a:tabLst/>
        <a:defRPr sz="9000" b="0" i="0" u="none" strike="noStrike" cap="none" spc="-180" baseline="0">
          <a:ln>
            <a:noFill/>
          </a:ln>
          <a:solidFill>
            <a:schemeClr val="accent1">
              <a:hueOff val="54750"/>
              <a:satOff val="-1697"/>
              <a:lumOff val="-18038"/>
            </a:schemeClr>
          </a:solidFill>
          <a:uFillTx/>
          <a:latin typeface="+mn-lt"/>
          <a:ea typeface="+mn-ea"/>
          <a:cs typeface="+mn-cs"/>
          <a:sym typeface="Didot"/>
        </a:defRPr>
      </a:lvl5pPr>
      <a:lvl6pPr marL="0" marR="0" indent="0" algn="l" defTabSz="825500" rtl="0" latinLnBrk="0">
        <a:lnSpc>
          <a:spcPct val="100000"/>
        </a:lnSpc>
        <a:spcBef>
          <a:spcPts val="0"/>
        </a:spcBef>
        <a:spcAft>
          <a:spcPts val="0"/>
        </a:spcAft>
        <a:buClrTx/>
        <a:buSzTx/>
        <a:buFontTx/>
        <a:buNone/>
        <a:tabLst/>
        <a:defRPr sz="9000" b="0" i="0" u="none" strike="noStrike" cap="none" spc="-180" baseline="0">
          <a:ln>
            <a:noFill/>
          </a:ln>
          <a:solidFill>
            <a:schemeClr val="accent1">
              <a:hueOff val="54750"/>
              <a:satOff val="-1697"/>
              <a:lumOff val="-18038"/>
            </a:schemeClr>
          </a:solidFill>
          <a:uFillTx/>
          <a:latin typeface="+mn-lt"/>
          <a:ea typeface="+mn-ea"/>
          <a:cs typeface="+mn-cs"/>
          <a:sym typeface="Didot"/>
        </a:defRPr>
      </a:lvl6pPr>
      <a:lvl7pPr marL="0" marR="0" indent="0" algn="l" defTabSz="825500" rtl="0" latinLnBrk="0">
        <a:lnSpc>
          <a:spcPct val="100000"/>
        </a:lnSpc>
        <a:spcBef>
          <a:spcPts val="0"/>
        </a:spcBef>
        <a:spcAft>
          <a:spcPts val="0"/>
        </a:spcAft>
        <a:buClrTx/>
        <a:buSzTx/>
        <a:buFontTx/>
        <a:buNone/>
        <a:tabLst/>
        <a:defRPr sz="9000" b="0" i="0" u="none" strike="noStrike" cap="none" spc="-180" baseline="0">
          <a:ln>
            <a:noFill/>
          </a:ln>
          <a:solidFill>
            <a:schemeClr val="accent1">
              <a:hueOff val="54750"/>
              <a:satOff val="-1697"/>
              <a:lumOff val="-18038"/>
            </a:schemeClr>
          </a:solidFill>
          <a:uFillTx/>
          <a:latin typeface="+mn-lt"/>
          <a:ea typeface="+mn-ea"/>
          <a:cs typeface="+mn-cs"/>
          <a:sym typeface="Didot"/>
        </a:defRPr>
      </a:lvl7pPr>
      <a:lvl8pPr marL="0" marR="0" indent="0" algn="l" defTabSz="825500" rtl="0" latinLnBrk="0">
        <a:lnSpc>
          <a:spcPct val="100000"/>
        </a:lnSpc>
        <a:spcBef>
          <a:spcPts val="0"/>
        </a:spcBef>
        <a:spcAft>
          <a:spcPts val="0"/>
        </a:spcAft>
        <a:buClrTx/>
        <a:buSzTx/>
        <a:buFontTx/>
        <a:buNone/>
        <a:tabLst/>
        <a:defRPr sz="9000" b="0" i="0" u="none" strike="noStrike" cap="none" spc="-180" baseline="0">
          <a:ln>
            <a:noFill/>
          </a:ln>
          <a:solidFill>
            <a:schemeClr val="accent1">
              <a:hueOff val="54750"/>
              <a:satOff val="-1697"/>
              <a:lumOff val="-18038"/>
            </a:schemeClr>
          </a:solidFill>
          <a:uFillTx/>
          <a:latin typeface="+mn-lt"/>
          <a:ea typeface="+mn-ea"/>
          <a:cs typeface="+mn-cs"/>
          <a:sym typeface="Didot"/>
        </a:defRPr>
      </a:lvl8pPr>
      <a:lvl9pPr marL="0" marR="0" indent="0" algn="l" defTabSz="825500" rtl="0" latinLnBrk="0">
        <a:lnSpc>
          <a:spcPct val="100000"/>
        </a:lnSpc>
        <a:spcBef>
          <a:spcPts val="0"/>
        </a:spcBef>
        <a:spcAft>
          <a:spcPts val="0"/>
        </a:spcAft>
        <a:buClrTx/>
        <a:buSzTx/>
        <a:buFontTx/>
        <a:buNone/>
        <a:tabLst/>
        <a:defRPr sz="9000" b="0" i="0" u="none" strike="noStrike" cap="none" spc="-180" baseline="0">
          <a:ln>
            <a:noFill/>
          </a:ln>
          <a:solidFill>
            <a:schemeClr val="accent1">
              <a:hueOff val="54750"/>
              <a:satOff val="-1697"/>
              <a:lumOff val="-18038"/>
            </a:schemeClr>
          </a:solidFill>
          <a:uFillTx/>
          <a:latin typeface="+mn-lt"/>
          <a:ea typeface="+mn-ea"/>
          <a:cs typeface="+mn-cs"/>
          <a:sym typeface="Didot"/>
        </a:defRPr>
      </a:lvl9pPr>
    </p:titleStyle>
    <p:bodyStyle>
      <a:lvl1pPr marL="736600" marR="0" indent="-736600" algn="l" defTabSz="825500" rtl="0" latinLnBrk="0">
        <a:lnSpc>
          <a:spcPct val="100000"/>
        </a:lnSpc>
        <a:spcBef>
          <a:spcPts val="5900"/>
        </a:spcBef>
        <a:spcAft>
          <a:spcPts val="0"/>
        </a:spcAft>
        <a:buClr>
          <a:srgbClr val="5C86B9"/>
        </a:buClr>
        <a:buSzPct val="70000"/>
        <a:buFont typeface="Zapf Dingbats"/>
        <a:buChar char="✤"/>
        <a:tabLst/>
        <a:defRPr sz="5200" b="0" i="0" u="none" strike="noStrike" cap="none" spc="0" baseline="0">
          <a:ln>
            <a:noFill/>
          </a:ln>
          <a:solidFill>
            <a:srgbClr val="000000"/>
          </a:solidFill>
          <a:uFillTx/>
          <a:latin typeface="Palatino"/>
          <a:ea typeface="Palatino"/>
          <a:cs typeface="Palatino"/>
          <a:sym typeface="Palatino"/>
        </a:defRPr>
      </a:lvl1pPr>
      <a:lvl2pPr marL="1473200" marR="0" indent="-736600" algn="l" defTabSz="825500" rtl="0" latinLnBrk="0">
        <a:lnSpc>
          <a:spcPct val="100000"/>
        </a:lnSpc>
        <a:spcBef>
          <a:spcPts val="5900"/>
        </a:spcBef>
        <a:spcAft>
          <a:spcPts val="0"/>
        </a:spcAft>
        <a:buClr>
          <a:srgbClr val="5C86B9"/>
        </a:buClr>
        <a:buSzPct val="70000"/>
        <a:buFont typeface="Zapf Dingbats"/>
        <a:buChar char="✤"/>
        <a:tabLst/>
        <a:defRPr sz="5200" b="0" i="0" u="none" strike="noStrike" cap="none" spc="0" baseline="0">
          <a:ln>
            <a:noFill/>
          </a:ln>
          <a:solidFill>
            <a:srgbClr val="000000"/>
          </a:solidFill>
          <a:uFillTx/>
          <a:latin typeface="Palatino"/>
          <a:ea typeface="Palatino"/>
          <a:cs typeface="Palatino"/>
          <a:sym typeface="Palatino"/>
        </a:defRPr>
      </a:lvl2pPr>
      <a:lvl3pPr marL="2209800" marR="0" indent="-736600" algn="l" defTabSz="825500" rtl="0" latinLnBrk="0">
        <a:lnSpc>
          <a:spcPct val="100000"/>
        </a:lnSpc>
        <a:spcBef>
          <a:spcPts val="5900"/>
        </a:spcBef>
        <a:spcAft>
          <a:spcPts val="0"/>
        </a:spcAft>
        <a:buClr>
          <a:srgbClr val="5C86B9"/>
        </a:buClr>
        <a:buSzPct val="70000"/>
        <a:buFont typeface="Zapf Dingbats"/>
        <a:buChar char="✤"/>
        <a:tabLst/>
        <a:defRPr sz="5200" b="0" i="0" u="none" strike="noStrike" cap="none" spc="0" baseline="0">
          <a:ln>
            <a:noFill/>
          </a:ln>
          <a:solidFill>
            <a:srgbClr val="000000"/>
          </a:solidFill>
          <a:uFillTx/>
          <a:latin typeface="Palatino"/>
          <a:ea typeface="Palatino"/>
          <a:cs typeface="Palatino"/>
          <a:sym typeface="Palatino"/>
        </a:defRPr>
      </a:lvl3pPr>
      <a:lvl4pPr marL="2946400" marR="0" indent="-736600" algn="l" defTabSz="825500" rtl="0" latinLnBrk="0">
        <a:lnSpc>
          <a:spcPct val="100000"/>
        </a:lnSpc>
        <a:spcBef>
          <a:spcPts val="5900"/>
        </a:spcBef>
        <a:spcAft>
          <a:spcPts val="0"/>
        </a:spcAft>
        <a:buClr>
          <a:srgbClr val="5C86B9"/>
        </a:buClr>
        <a:buSzPct val="70000"/>
        <a:buFont typeface="Zapf Dingbats"/>
        <a:buChar char="✤"/>
        <a:tabLst/>
        <a:defRPr sz="5200" b="0" i="0" u="none" strike="noStrike" cap="none" spc="0" baseline="0">
          <a:ln>
            <a:noFill/>
          </a:ln>
          <a:solidFill>
            <a:srgbClr val="000000"/>
          </a:solidFill>
          <a:uFillTx/>
          <a:latin typeface="Palatino"/>
          <a:ea typeface="Palatino"/>
          <a:cs typeface="Palatino"/>
          <a:sym typeface="Palatino"/>
        </a:defRPr>
      </a:lvl4pPr>
      <a:lvl5pPr marL="3683000" marR="0" indent="-736600" algn="l" defTabSz="825500" rtl="0" latinLnBrk="0">
        <a:lnSpc>
          <a:spcPct val="100000"/>
        </a:lnSpc>
        <a:spcBef>
          <a:spcPts val="5900"/>
        </a:spcBef>
        <a:spcAft>
          <a:spcPts val="0"/>
        </a:spcAft>
        <a:buClr>
          <a:srgbClr val="5C86B9"/>
        </a:buClr>
        <a:buSzPct val="70000"/>
        <a:buFont typeface="Zapf Dingbats"/>
        <a:buChar char="✤"/>
        <a:tabLst/>
        <a:defRPr sz="5200" b="0" i="0" u="none" strike="noStrike" cap="none" spc="0" baseline="0">
          <a:ln>
            <a:noFill/>
          </a:ln>
          <a:solidFill>
            <a:srgbClr val="000000"/>
          </a:solidFill>
          <a:uFillTx/>
          <a:latin typeface="Palatino"/>
          <a:ea typeface="Palatino"/>
          <a:cs typeface="Palatino"/>
          <a:sym typeface="Palatino"/>
        </a:defRPr>
      </a:lvl5pPr>
      <a:lvl6pPr marL="4419600" marR="0" indent="-736600" algn="l" defTabSz="825500" rtl="0" latinLnBrk="0">
        <a:lnSpc>
          <a:spcPct val="100000"/>
        </a:lnSpc>
        <a:spcBef>
          <a:spcPts val="5900"/>
        </a:spcBef>
        <a:spcAft>
          <a:spcPts val="0"/>
        </a:spcAft>
        <a:buClr>
          <a:srgbClr val="5C86B9"/>
        </a:buClr>
        <a:buSzPct val="70000"/>
        <a:buFont typeface="Zapf Dingbats"/>
        <a:buChar char="✤"/>
        <a:tabLst/>
        <a:defRPr sz="5200" b="0" i="0" u="none" strike="noStrike" cap="none" spc="0" baseline="0">
          <a:ln>
            <a:noFill/>
          </a:ln>
          <a:solidFill>
            <a:srgbClr val="000000"/>
          </a:solidFill>
          <a:uFillTx/>
          <a:latin typeface="Palatino"/>
          <a:ea typeface="Palatino"/>
          <a:cs typeface="Palatino"/>
          <a:sym typeface="Palatino"/>
        </a:defRPr>
      </a:lvl6pPr>
      <a:lvl7pPr marL="5156200" marR="0" indent="-736600" algn="l" defTabSz="825500" rtl="0" latinLnBrk="0">
        <a:lnSpc>
          <a:spcPct val="100000"/>
        </a:lnSpc>
        <a:spcBef>
          <a:spcPts val="5900"/>
        </a:spcBef>
        <a:spcAft>
          <a:spcPts val="0"/>
        </a:spcAft>
        <a:buClr>
          <a:srgbClr val="5C86B9"/>
        </a:buClr>
        <a:buSzPct val="70000"/>
        <a:buFont typeface="Zapf Dingbats"/>
        <a:buChar char="✤"/>
        <a:tabLst/>
        <a:defRPr sz="5200" b="0" i="0" u="none" strike="noStrike" cap="none" spc="0" baseline="0">
          <a:ln>
            <a:noFill/>
          </a:ln>
          <a:solidFill>
            <a:srgbClr val="000000"/>
          </a:solidFill>
          <a:uFillTx/>
          <a:latin typeface="Palatino"/>
          <a:ea typeface="Palatino"/>
          <a:cs typeface="Palatino"/>
          <a:sym typeface="Palatino"/>
        </a:defRPr>
      </a:lvl7pPr>
      <a:lvl8pPr marL="5892800" marR="0" indent="-736600" algn="l" defTabSz="825500" rtl="0" latinLnBrk="0">
        <a:lnSpc>
          <a:spcPct val="100000"/>
        </a:lnSpc>
        <a:spcBef>
          <a:spcPts val="5900"/>
        </a:spcBef>
        <a:spcAft>
          <a:spcPts val="0"/>
        </a:spcAft>
        <a:buClr>
          <a:srgbClr val="5C86B9"/>
        </a:buClr>
        <a:buSzPct val="70000"/>
        <a:buFont typeface="Zapf Dingbats"/>
        <a:buChar char="✤"/>
        <a:tabLst/>
        <a:defRPr sz="5200" b="0" i="0" u="none" strike="noStrike" cap="none" spc="0" baseline="0">
          <a:ln>
            <a:noFill/>
          </a:ln>
          <a:solidFill>
            <a:srgbClr val="000000"/>
          </a:solidFill>
          <a:uFillTx/>
          <a:latin typeface="Palatino"/>
          <a:ea typeface="Palatino"/>
          <a:cs typeface="Palatino"/>
          <a:sym typeface="Palatino"/>
        </a:defRPr>
      </a:lvl8pPr>
      <a:lvl9pPr marL="6629400" marR="0" indent="-736600" algn="l" defTabSz="825500" rtl="0" latinLnBrk="0">
        <a:lnSpc>
          <a:spcPct val="100000"/>
        </a:lnSpc>
        <a:spcBef>
          <a:spcPts val="5900"/>
        </a:spcBef>
        <a:spcAft>
          <a:spcPts val="0"/>
        </a:spcAft>
        <a:buClr>
          <a:srgbClr val="5C86B9"/>
        </a:buClr>
        <a:buSzPct val="70000"/>
        <a:buFont typeface="Zapf Dingbats"/>
        <a:buChar char="✤"/>
        <a:tabLst/>
        <a:defRPr sz="5200" b="0" i="0" u="none" strike="noStrike" cap="none" spc="0" baseline="0">
          <a:ln>
            <a:noFill/>
          </a:ln>
          <a:solidFill>
            <a:srgbClr val="000000"/>
          </a:solidFill>
          <a:uFillTx/>
          <a:latin typeface="Palatino"/>
          <a:ea typeface="Palatino"/>
          <a:cs typeface="Palatino"/>
          <a:sym typeface="Palatino"/>
        </a:defRPr>
      </a:lvl9pPr>
    </p:bodyStyle>
    <p:otherStyle>
      <a:lvl1pPr marL="0" marR="0" indent="0" algn="ctr" defTabSz="82550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Palatino"/>
        </a:defRPr>
      </a:lvl1pPr>
      <a:lvl2pPr marL="0" marR="0" indent="0" algn="ctr" defTabSz="82550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Palatino"/>
        </a:defRPr>
      </a:lvl2pPr>
      <a:lvl3pPr marL="0" marR="0" indent="0" algn="ctr" defTabSz="82550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Palatino"/>
        </a:defRPr>
      </a:lvl3pPr>
      <a:lvl4pPr marL="0" marR="0" indent="0" algn="ctr" defTabSz="82550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Palatino"/>
        </a:defRPr>
      </a:lvl4pPr>
      <a:lvl5pPr marL="0" marR="0" indent="0" algn="ctr" defTabSz="82550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Palatino"/>
        </a:defRPr>
      </a:lvl5pPr>
      <a:lvl6pPr marL="0" marR="0" indent="0" algn="ctr" defTabSz="82550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Palatino"/>
        </a:defRPr>
      </a:lvl6pPr>
      <a:lvl7pPr marL="0" marR="0" indent="0" algn="ctr" defTabSz="82550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Palatino"/>
        </a:defRPr>
      </a:lvl7pPr>
      <a:lvl8pPr marL="0" marR="0" indent="0" algn="ctr" defTabSz="82550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Palatino"/>
        </a:defRPr>
      </a:lvl8pPr>
      <a:lvl9pPr marL="0" marR="0" indent="0" algn="ctr" defTabSz="82550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Palatino"/>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t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ti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t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tif"/><Relationship Id="rId2" Type="http://schemas.openxmlformats.org/officeDocument/2006/relationships/image" Target="../media/image3.tif"/><Relationship Id="rId1" Type="http://schemas.openxmlformats.org/officeDocument/2006/relationships/slideLayout" Target="../slideLayouts/slideLayout8.xml"/><Relationship Id="rId6" Type="http://schemas.openxmlformats.org/officeDocument/2006/relationships/image" Target="../media/image14.tif"/><Relationship Id="rId5" Type="http://schemas.openxmlformats.org/officeDocument/2006/relationships/image" Target="../media/image13.tif"/><Relationship Id="rId4" Type="http://schemas.openxmlformats.org/officeDocument/2006/relationships/image" Target="../media/image12.tif"/></Relationships>
</file>

<file path=ppt/slides/_rels/slide13.xml.rels><?xml version="1.0" encoding="UTF-8" standalone="yes"?>
<Relationships xmlns="http://schemas.openxmlformats.org/package/2006/relationships"><Relationship Id="rId2" Type="http://schemas.openxmlformats.org/officeDocument/2006/relationships/image" Target="../media/image3.tif"/><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hyperlink" Target="http://missionarymobilization.org" TargetMode="External"/><Relationship Id="rId2" Type="http://schemas.openxmlformats.org/officeDocument/2006/relationships/image" Target="../media/image3.tif"/><Relationship Id="rId1" Type="http://schemas.openxmlformats.org/officeDocument/2006/relationships/slideLayout" Target="../slideLayouts/slideLayout8.xml"/><Relationship Id="rId5" Type="http://schemas.openxmlformats.org/officeDocument/2006/relationships/image" Target="../media/image16.tif"/><Relationship Id="rId4" Type="http://schemas.openxmlformats.org/officeDocument/2006/relationships/image" Target="../media/image15.tif"/></Relationships>
</file>

<file path=ppt/slides/_rels/slide2.xml.rels><?xml version="1.0" encoding="UTF-8" standalone="yes"?>
<Relationships xmlns="http://schemas.openxmlformats.org/package/2006/relationships"><Relationship Id="rId2" Type="http://schemas.openxmlformats.org/officeDocument/2006/relationships/image" Target="../media/image3.tif"/><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3.tif"/><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ti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t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tif"/><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t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image" Target="../media/image3.t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tif"/><Relationship Id="rId2" Type="http://schemas.openxmlformats.org/officeDocument/2006/relationships/image" Target="../media/image3.t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A Mentor’s Influence on the Missionary Call"/>
          <p:cNvSpPr txBox="1">
            <a:spLocks noGrp="1"/>
          </p:cNvSpPr>
          <p:nvPr>
            <p:ph type="ctrTitle"/>
          </p:nvPr>
        </p:nvSpPr>
        <p:spPr>
          <a:xfrm>
            <a:off x="673100" y="8407400"/>
            <a:ext cx="23050500" cy="2959100"/>
          </a:xfrm>
          <a:prstGeom prst="rect">
            <a:avLst/>
          </a:prstGeom>
        </p:spPr>
        <p:txBody>
          <a:bodyPr/>
          <a:lstStyle/>
          <a:p>
            <a:r>
              <a:t>A Mentor’s Influence on the Missionary Call</a:t>
            </a:r>
          </a:p>
        </p:txBody>
      </p:sp>
      <p:pic>
        <p:nvPicPr>
          <p:cNvPr id="130" name="Image" descr="Image"/>
          <p:cNvPicPr>
            <a:picLocks noChangeAspect="1"/>
          </p:cNvPicPr>
          <p:nvPr/>
        </p:nvPicPr>
        <p:blipFill>
          <a:blip r:embed="rId2"/>
          <a:stretch>
            <a:fillRect/>
          </a:stretch>
        </p:blipFill>
        <p:spPr>
          <a:xfrm>
            <a:off x="13872809" y="-3391584"/>
            <a:ext cx="13716001" cy="13716001"/>
          </a:xfrm>
          <a:prstGeom prst="rect">
            <a:avLst/>
          </a:prstGeom>
          <a:ln w="12700">
            <a:miter lim="400000"/>
          </a:ln>
        </p:spPr>
      </p:pic>
      <p:sp>
        <p:nvSpPr>
          <p:cNvPr id="131" name="by David P. Jacob, Director of the Center for Missionary Mobilization and Retention"/>
          <p:cNvSpPr txBox="1">
            <a:spLocks noGrp="1"/>
          </p:cNvSpPr>
          <p:nvPr>
            <p:ph type="subTitle" sz="quarter" idx="1"/>
          </p:nvPr>
        </p:nvSpPr>
        <p:spPr>
          <a:xfrm>
            <a:off x="673100" y="11328400"/>
            <a:ext cx="23050500" cy="711200"/>
          </a:xfrm>
          <a:prstGeom prst="rect">
            <a:avLst/>
          </a:prstGeom>
        </p:spPr>
        <p:txBody>
          <a:bodyPr/>
          <a:lstStyle/>
          <a:p>
            <a:r>
              <a:t>by David P. Jacob, Director of the Center for Missionary Mobilization and Retention</a:t>
            </a:r>
          </a:p>
        </p:txBody>
      </p:sp>
      <p:sp>
        <p:nvSpPr>
          <p:cNvPr id="132" name="Line"/>
          <p:cNvSpPr/>
          <p:nvPr/>
        </p:nvSpPr>
        <p:spPr>
          <a:xfrm>
            <a:off x="607830" y="12242800"/>
            <a:ext cx="22815926" cy="0"/>
          </a:xfrm>
          <a:prstGeom prst="line">
            <a:avLst/>
          </a:prstGeom>
          <a:ln w="12700">
            <a:solidFill>
              <a:schemeClr val="accent1">
                <a:hueOff val="109193"/>
                <a:satOff val="-4874"/>
                <a:lumOff val="12971"/>
              </a:schemeClr>
            </a:solidFill>
            <a:miter lim="400000"/>
          </a:ln>
        </p:spPr>
        <p:txBody>
          <a:bodyPr lIns="50800" tIns="50800" rIns="50800" bIns="50800" anchor="ctr"/>
          <a:lstStyle/>
          <a:p>
            <a:pPr>
              <a:defRPr>
                <a:solidFill>
                  <a:srgbClr val="202020"/>
                </a:solidFill>
              </a:defRPr>
            </a:pPr>
            <a:endParaRPr/>
          </a:p>
        </p:txBody>
      </p:sp>
      <p:sp>
        <p:nvSpPr>
          <p:cNvPr id="133" name="Line"/>
          <p:cNvSpPr/>
          <p:nvPr/>
        </p:nvSpPr>
        <p:spPr>
          <a:xfrm>
            <a:off x="607830" y="12344400"/>
            <a:ext cx="22815926" cy="0"/>
          </a:xfrm>
          <a:prstGeom prst="line">
            <a:avLst/>
          </a:prstGeom>
          <a:ln w="12700">
            <a:solidFill>
              <a:schemeClr val="accent1">
                <a:hueOff val="109193"/>
                <a:satOff val="-4874"/>
                <a:lumOff val="12971"/>
              </a:schemeClr>
            </a:solidFill>
            <a:miter lim="400000"/>
          </a:ln>
        </p:spPr>
        <p:txBody>
          <a:bodyPr lIns="50800" tIns="50800" rIns="50800" bIns="50800" anchor="ctr"/>
          <a:lstStyle/>
          <a:p>
            <a:pPr>
              <a:defRPr>
                <a:solidFill>
                  <a:srgbClr val="202020"/>
                </a:solidFill>
              </a:defRPr>
            </a:pPr>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 name="Image" descr="Image"/>
          <p:cNvPicPr>
            <a:picLocks noChangeAspect="1"/>
          </p:cNvPicPr>
          <p:nvPr/>
        </p:nvPicPr>
        <p:blipFill>
          <a:blip r:embed="rId2">
            <a:alphaModFix amt="35231"/>
          </a:blip>
          <a:stretch>
            <a:fillRect/>
          </a:stretch>
        </p:blipFill>
        <p:spPr>
          <a:xfrm>
            <a:off x="-1967880" y="-1891868"/>
            <a:ext cx="7148861" cy="7148861"/>
          </a:xfrm>
          <a:prstGeom prst="rect">
            <a:avLst/>
          </a:prstGeom>
          <a:ln w="12700">
            <a:miter lim="400000"/>
          </a:ln>
        </p:spPr>
      </p:pic>
      <p:sp>
        <p:nvSpPr>
          <p:cNvPr id="178" name="Education"/>
          <p:cNvSpPr txBox="1">
            <a:spLocks noGrp="1"/>
          </p:cNvSpPr>
          <p:nvPr>
            <p:ph type="title"/>
          </p:nvPr>
        </p:nvSpPr>
        <p:spPr>
          <a:prstGeom prst="rect">
            <a:avLst/>
          </a:prstGeom>
        </p:spPr>
        <p:txBody>
          <a:bodyPr/>
          <a:lstStyle>
            <a:lvl1pPr algn="ctr"/>
          </a:lstStyle>
          <a:p>
            <a:r>
              <a:t>Education</a:t>
            </a:r>
          </a:p>
        </p:txBody>
      </p:sp>
      <p:sp>
        <p:nvSpPr>
          <p:cNvPr id="179" name="Confusing Definitions…"/>
          <p:cNvSpPr txBox="1">
            <a:spLocks noGrp="1"/>
          </p:cNvSpPr>
          <p:nvPr>
            <p:ph type="body" sz="half" idx="1"/>
          </p:nvPr>
        </p:nvSpPr>
        <p:spPr>
          <a:xfrm>
            <a:off x="1219013" y="4203700"/>
            <a:ext cx="10909301" cy="8890000"/>
          </a:xfrm>
          <a:prstGeom prst="rect">
            <a:avLst/>
          </a:prstGeom>
        </p:spPr>
        <p:txBody>
          <a:bodyPr/>
          <a:lstStyle/>
          <a:p>
            <a:r>
              <a:t>Confusing Definitions</a:t>
            </a:r>
          </a:p>
          <a:p>
            <a:r>
              <a:t>Correct Doctrine</a:t>
            </a:r>
          </a:p>
          <a:p>
            <a:r>
              <a:t>Recommending Resources:  Books, Websites, Apps, Videos, Podcasts</a:t>
            </a:r>
          </a:p>
          <a:p>
            <a:r>
              <a:t>Budgeting</a:t>
            </a:r>
          </a:p>
          <a:p>
            <a:r>
              <a:t>Missionary Stories</a:t>
            </a:r>
          </a:p>
        </p:txBody>
      </p:sp>
      <p:pic>
        <p:nvPicPr>
          <p:cNvPr id="180" name="hatham-eafsXi26gZ8-unsplash.jpg" descr="hatham-eafsXi26gZ8-unsplash.jpg"/>
          <p:cNvPicPr>
            <a:picLocks noChangeAspect="1"/>
          </p:cNvPicPr>
          <p:nvPr/>
        </p:nvPicPr>
        <p:blipFill>
          <a:blip r:embed="rId3"/>
          <a:srcRect l="4604" t="970"/>
          <a:stretch>
            <a:fillRect/>
          </a:stretch>
        </p:blipFill>
        <p:spPr>
          <a:xfrm>
            <a:off x="12388636" y="-1941705"/>
            <a:ext cx="11976749" cy="18651379"/>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 name="Image" descr="Image"/>
          <p:cNvPicPr>
            <a:picLocks noChangeAspect="1"/>
          </p:cNvPicPr>
          <p:nvPr/>
        </p:nvPicPr>
        <p:blipFill>
          <a:blip r:embed="rId2">
            <a:alphaModFix amt="35231"/>
          </a:blip>
          <a:stretch>
            <a:fillRect/>
          </a:stretch>
        </p:blipFill>
        <p:spPr>
          <a:xfrm>
            <a:off x="-1967880" y="-1891868"/>
            <a:ext cx="7148861" cy="7148861"/>
          </a:xfrm>
          <a:prstGeom prst="rect">
            <a:avLst/>
          </a:prstGeom>
          <a:ln w="12700">
            <a:miter lim="400000"/>
          </a:ln>
        </p:spPr>
      </p:pic>
      <p:sp>
        <p:nvSpPr>
          <p:cNvPr id="183" name="Assurance"/>
          <p:cNvSpPr txBox="1">
            <a:spLocks noGrp="1"/>
          </p:cNvSpPr>
          <p:nvPr>
            <p:ph type="title"/>
          </p:nvPr>
        </p:nvSpPr>
        <p:spPr>
          <a:prstGeom prst="rect">
            <a:avLst/>
          </a:prstGeom>
        </p:spPr>
        <p:txBody>
          <a:bodyPr/>
          <a:lstStyle>
            <a:lvl1pPr algn="ctr"/>
          </a:lstStyle>
          <a:p>
            <a:r>
              <a:t>Assurance</a:t>
            </a:r>
          </a:p>
        </p:txBody>
      </p:sp>
      <p:sp>
        <p:nvSpPr>
          <p:cNvPr id="184" name="Sense of Inadequacy…"/>
          <p:cNvSpPr txBox="1">
            <a:spLocks noGrp="1"/>
          </p:cNvSpPr>
          <p:nvPr>
            <p:ph type="body" sz="half" idx="1"/>
          </p:nvPr>
        </p:nvSpPr>
        <p:spPr>
          <a:xfrm>
            <a:off x="1219013" y="4203700"/>
            <a:ext cx="10909301" cy="8890000"/>
          </a:xfrm>
          <a:prstGeom prst="rect">
            <a:avLst/>
          </a:prstGeom>
        </p:spPr>
        <p:txBody>
          <a:bodyPr/>
          <a:lstStyle/>
          <a:p>
            <a:r>
              <a:t>Sense of Inadequacy</a:t>
            </a:r>
          </a:p>
          <a:p>
            <a:r>
              <a:t>Positive Reinforcement</a:t>
            </a:r>
          </a:p>
          <a:p>
            <a:r>
              <a:t>Safe Space</a:t>
            </a:r>
          </a:p>
          <a:p>
            <a:r>
              <a:t>Unknowns</a:t>
            </a:r>
          </a:p>
          <a:p>
            <a:r>
              <a:t>Overcoming Fears</a:t>
            </a:r>
          </a:p>
        </p:txBody>
      </p:sp>
      <p:pic>
        <p:nvPicPr>
          <p:cNvPr id="185" name="purnomo-capunk-OLgPKR2IJ6k-unsplash (1).jpg" descr="purnomo-capunk-OLgPKR2IJ6k-unsplash (1).jpg"/>
          <p:cNvPicPr>
            <a:picLocks noChangeAspect="1"/>
          </p:cNvPicPr>
          <p:nvPr/>
        </p:nvPicPr>
        <p:blipFill>
          <a:blip r:embed="rId3"/>
          <a:srcRect l="17835" r="9408"/>
          <a:stretch>
            <a:fillRect/>
          </a:stretch>
        </p:blipFill>
        <p:spPr>
          <a:xfrm>
            <a:off x="12443312" y="-1"/>
            <a:ext cx="14966795" cy="13716001"/>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 name="Image" descr="Image"/>
          <p:cNvPicPr>
            <a:picLocks noChangeAspect="1"/>
          </p:cNvPicPr>
          <p:nvPr/>
        </p:nvPicPr>
        <p:blipFill>
          <a:blip r:embed="rId2">
            <a:alphaModFix amt="11667"/>
          </a:blip>
          <a:stretch>
            <a:fillRect/>
          </a:stretch>
        </p:blipFill>
        <p:spPr>
          <a:xfrm>
            <a:off x="13872809" y="-3391584"/>
            <a:ext cx="13716001" cy="13716001"/>
          </a:xfrm>
          <a:prstGeom prst="rect">
            <a:avLst/>
          </a:prstGeom>
          <a:ln w="12700">
            <a:miter lim="400000"/>
          </a:ln>
        </p:spPr>
      </p:pic>
      <p:sp>
        <p:nvSpPr>
          <p:cNvPr id="188" name="Further Resources"/>
          <p:cNvSpPr txBox="1">
            <a:spLocks noGrp="1"/>
          </p:cNvSpPr>
          <p:nvPr>
            <p:ph type="title" idx="4294967295"/>
          </p:nvPr>
        </p:nvSpPr>
        <p:spPr>
          <a:xfrm>
            <a:off x="992307" y="-599416"/>
            <a:ext cx="23050501" cy="2959101"/>
          </a:xfrm>
          <a:prstGeom prst="rect">
            <a:avLst/>
          </a:prstGeom>
        </p:spPr>
        <p:txBody>
          <a:bodyPr anchor="b"/>
          <a:lstStyle/>
          <a:p>
            <a:r>
              <a:t>Further Resources</a:t>
            </a:r>
          </a:p>
        </p:txBody>
      </p:sp>
      <p:pic>
        <p:nvPicPr>
          <p:cNvPr id="189" name="Image" descr="Image"/>
          <p:cNvPicPr>
            <a:picLocks noChangeAspect="1"/>
          </p:cNvPicPr>
          <p:nvPr/>
        </p:nvPicPr>
        <p:blipFill>
          <a:blip r:embed="rId3"/>
          <a:stretch>
            <a:fillRect/>
          </a:stretch>
        </p:blipFill>
        <p:spPr>
          <a:xfrm>
            <a:off x="785060" y="3989208"/>
            <a:ext cx="5171861" cy="7989964"/>
          </a:xfrm>
          <a:prstGeom prst="rect">
            <a:avLst/>
          </a:prstGeom>
          <a:ln w="12700">
            <a:miter lim="400000"/>
          </a:ln>
        </p:spPr>
      </p:pic>
      <p:pic>
        <p:nvPicPr>
          <p:cNvPr id="190" name="Image" descr="Image"/>
          <p:cNvPicPr>
            <a:picLocks noChangeAspect="1"/>
          </p:cNvPicPr>
          <p:nvPr/>
        </p:nvPicPr>
        <p:blipFill>
          <a:blip r:embed="rId4"/>
          <a:stretch>
            <a:fillRect/>
          </a:stretch>
        </p:blipFill>
        <p:spPr>
          <a:xfrm>
            <a:off x="6526089" y="3989208"/>
            <a:ext cx="5167821" cy="7989964"/>
          </a:xfrm>
          <a:prstGeom prst="rect">
            <a:avLst/>
          </a:prstGeom>
          <a:ln w="12700">
            <a:miter lim="400000"/>
          </a:ln>
        </p:spPr>
      </p:pic>
      <p:pic>
        <p:nvPicPr>
          <p:cNvPr id="191" name="Image" descr="Image"/>
          <p:cNvPicPr>
            <a:picLocks noChangeAspect="1"/>
          </p:cNvPicPr>
          <p:nvPr/>
        </p:nvPicPr>
        <p:blipFill>
          <a:blip r:embed="rId5"/>
          <a:stretch>
            <a:fillRect/>
          </a:stretch>
        </p:blipFill>
        <p:spPr>
          <a:xfrm>
            <a:off x="18189985" y="3989208"/>
            <a:ext cx="5259449" cy="7989964"/>
          </a:xfrm>
          <a:prstGeom prst="rect">
            <a:avLst/>
          </a:prstGeom>
          <a:ln w="12700">
            <a:miter lim="400000"/>
          </a:ln>
        </p:spPr>
      </p:pic>
      <p:pic>
        <p:nvPicPr>
          <p:cNvPr id="192" name="Image" descr="Image"/>
          <p:cNvPicPr>
            <a:picLocks noChangeAspect="1"/>
          </p:cNvPicPr>
          <p:nvPr/>
        </p:nvPicPr>
        <p:blipFill>
          <a:blip r:embed="rId6"/>
          <a:stretch>
            <a:fillRect/>
          </a:stretch>
        </p:blipFill>
        <p:spPr>
          <a:xfrm>
            <a:off x="12263078" y="3989208"/>
            <a:ext cx="5332752" cy="7989964"/>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Should formal mentorship programs be established? If so, how and with whom?…"/>
          <p:cNvSpPr txBox="1">
            <a:spLocks noGrp="1"/>
          </p:cNvSpPr>
          <p:nvPr>
            <p:ph type="body" idx="1"/>
          </p:nvPr>
        </p:nvSpPr>
        <p:spPr>
          <a:xfrm>
            <a:off x="666750" y="1859230"/>
            <a:ext cx="23050500" cy="12208304"/>
          </a:xfrm>
          <a:prstGeom prst="rect">
            <a:avLst/>
          </a:prstGeom>
        </p:spPr>
        <p:txBody>
          <a:bodyPr/>
          <a:lstStyle/>
          <a:p>
            <a:pPr marL="365759" marR="457200" indent="0" defTabSz="457200">
              <a:lnSpc>
                <a:spcPct val="115000"/>
              </a:lnSpc>
              <a:spcBef>
                <a:spcPts val="0"/>
              </a:spcBef>
              <a:buClrTx/>
              <a:buSzTx/>
              <a:buFontTx/>
              <a:buNone/>
              <a:defRPr sz="4500"/>
            </a:pPr>
            <a:endParaRPr/>
          </a:p>
          <a:p>
            <a:pPr marL="1003202" marR="457200" indent="-637442" defTabSz="457200">
              <a:lnSpc>
                <a:spcPct val="115000"/>
              </a:lnSpc>
              <a:spcBef>
                <a:spcPts val="0"/>
              </a:spcBef>
              <a:defRPr sz="4500"/>
            </a:pPr>
            <a:r>
              <a:t>Should formal mentorship programs be established? If so, how and with whom?</a:t>
            </a:r>
          </a:p>
          <a:p>
            <a:pPr marL="1003202" marR="457200" indent="-637442" defTabSz="457200">
              <a:lnSpc>
                <a:spcPct val="115000"/>
              </a:lnSpc>
              <a:spcBef>
                <a:spcPts val="0"/>
              </a:spcBef>
              <a:defRPr sz="4500"/>
            </a:pPr>
            <a:r>
              <a:t>Should missionaries be trained on how to mentor others? If so, how?</a:t>
            </a:r>
          </a:p>
          <a:p>
            <a:pPr marL="1003202" marR="457200" indent="-637442" defTabSz="457200">
              <a:lnSpc>
                <a:spcPct val="115000"/>
              </a:lnSpc>
              <a:spcBef>
                <a:spcPts val="0"/>
              </a:spcBef>
              <a:defRPr sz="4500"/>
            </a:pPr>
            <a:r>
              <a:t>How can we better facilitate organic mentoring relationships?</a:t>
            </a:r>
          </a:p>
          <a:p>
            <a:pPr marL="1003202" marR="457200" indent="-637442" defTabSz="457200">
              <a:lnSpc>
                <a:spcPct val="115000"/>
              </a:lnSpc>
              <a:spcBef>
                <a:spcPts val="0"/>
              </a:spcBef>
              <a:defRPr sz="4500"/>
            </a:pPr>
            <a:endParaRPr/>
          </a:p>
          <a:p>
            <a:pPr marL="1003202" marR="457200" indent="-637442" defTabSz="457200">
              <a:lnSpc>
                <a:spcPct val="115000"/>
              </a:lnSpc>
              <a:spcBef>
                <a:spcPts val="0"/>
              </a:spcBef>
              <a:defRPr sz="4500"/>
            </a:pPr>
            <a:endParaRPr i="1"/>
          </a:p>
          <a:p>
            <a:pPr marL="365759" marR="457200" indent="0" defTabSz="457200">
              <a:lnSpc>
                <a:spcPct val="115000"/>
              </a:lnSpc>
              <a:spcBef>
                <a:spcPts val="0"/>
              </a:spcBef>
              <a:buClrTx/>
              <a:buSzTx/>
              <a:buFontTx/>
              <a:buNone/>
              <a:defRPr sz="4500"/>
            </a:pPr>
            <a:endParaRPr i="1"/>
          </a:p>
        </p:txBody>
      </p:sp>
      <p:pic>
        <p:nvPicPr>
          <p:cNvPr id="195" name="Image" descr="Image"/>
          <p:cNvPicPr>
            <a:picLocks noChangeAspect="1"/>
          </p:cNvPicPr>
          <p:nvPr/>
        </p:nvPicPr>
        <p:blipFill>
          <a:blip r:embed="rId2">
            <a:alphaModFix amt="11667"/>
          </a:blip>
          <a:stretch>
            <a:fillRect/>
          </a:stretch>
        </p:blipFill>
        <p:spPr>
          <a:xfrm>
            <a:off x="13872809" y="-3391584"/>
            <a:ext cx="13716001" cy="13716001"/>
          </a:xfrm>
          <a:prstGeom prst="rect">
            <a:avLst/>
          </a:prstGeom>
          <a:ln w="12700">
            <a:miter lim="400000"/>
          </a:ln>
        </p:spPr>
      </p:pic>
      <p:sp>
        <p:nvSpPr>
          <p:cNvPr id="196" name="Questions for Discussion"/>
          <p:cNvSpPr txBox="1">
            <a:spLocks noGrp="1"/>
          </p:cNvSpPr>
          <p:nvPr>
            <p:ph type="title" idx="4294967295"/>
          </p:nvPr>
        </p:nvSpPr>
        <p:spPr>
          <a:xfrm>
            <a:off x="992307" y="-599416"/>
            <a:ext cx="23050501" cy="2959101"/>
          </a:xfrm>
          <a:prstGeom prst="rect">
            <a:avLst/>
          </a:prstGeom>
        </p:spPr>
        <p:txBody>
          <a:bodyPr anchor="b"/>
          <a:lstStyle/>
          <a:p>
            <a:r>
              <a:t>Questions for Discussion</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 name="Image" descr="Image"/>
          <p:cNvPicPr>
            <a:picLocks noChangeAspect="1"/>
          </p:cNvPicPr>
          <p:nvPr/>
        </p:nvPicPr>
        <p:blipFill>
          <a:blip r:embed="rId2">
            <a:alphaModFix amt="11667"/>
          </a:blip>
          <a:stretch>
            <a:fillRect/>
          </a:stretch>
        </p:blipFill>
        <p:spPr>
          <a:xfrm>
            <a:off x="13872809" y="-3391584"/>
            <a:ext cx="13716001" cy="13716001"/>
          </a:xfrm>
          <a:prstGeom prst="rect">
            <a:avLst/>
          </a:prstGeom>
          <a:ln w="12700">
            <a:miter lim="400000"/>
          </a:ln>
        </p:spPr>
      </p:pic>
      <p:sp>
        <p:nvSpPr>
          <p:cNvPr id="199" name="Q &amp; A"/>
          <p:cNvSpPr txBox="1">
            <a:spLocks noGrp="1"/>
          </p:cNvSpPr>
          <p:nvPr>
            <p:ph type="title" idx="4294967295"/>
          </p:nvPr>
        </p:nvSpPr>
        <p:spPr>
          <a:xfrm>
            <a:off x="1072109" y="-40802"/>
            <a:ext cx="6164608" cy="2959101"/>
          </a:xfrm>
          <a:prstGeom prst="rect">
            <a:avLst/>
          </a:prstGeom>
        </p:spPr>
        <p:txBody>
          <a:bodyPr anchor="b">
            <a:normAutofit/>
          </a:bodyPr>
          <a:lstStyle>
            <a:lvl1pPr>
              <a:defRPr sz="12500" spc="-250"/>
            </a:lvl1pPr>
          </a:lstStyle>
          <a:p>
            <a:r>
              <a:rPr lang="en-US" dirty="0"/>
              <a:t>Connect</a:t>
            </a:r>
            <a:endParaRPr dirty="0"/>
          </a:p>
        </p:txBody>
      </p:sp>
      <p:sp>
        <p:nvSpPr>
          <p:cNvPr id="200" name="Contact me: djacob@trinitybiblecollege.edu…"/>
          <p:cNvSpPr txBox="1"/>
          <p:nvPr/>
        </p:nvSpPr>
        <p:spPr>
          <a:xfrm>
            <a:off x="930767" y="3063372"/>
            <a:ext cx="22522465" cy="75892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457200">
              <a:lnSpc>
                <a:spcPts val="11800"/>
              </a:lnSpc>
              <a:defRPr sz="5700">
                <a:solidFill>
                  <a:srgbClr val="000000"/>
                </a:solidFill>
              </a:defRPr>
            </a:pPr>
            <a:r>
              <a:rPr dirty="0"/>
              <a:t>Contact me: </a:t>
            </a:r>
            <a:r>
              <a:rPr dirty="0" err="1"/>
              <a:t>djacob@trinitybiblecollege.edu</a:t>
            </a:r>
            <a:endParaRPr lang="en-US" sz="1000" u="sng" dirty="0">
              <a:hlinkClick r:id="rId3"/>
            </a:endParaRPr>
          </a:p>
          <a:p>
            <a:pPr defTabSz="457200">
              <a:lnSpc>
                <a:spcPts val="11800"/>
              </a:lnSpc>
              <a:defRPr sz="5700">
                <a:solidFill>
                  <a:srgbClr val="000000"/>
                </a:solidFill>
              </a:defRPr>
            </a:pPr>
            <a:r>
              <a:rPr u="sng" dirty="0">
                <a:hlinkClick r:id="rId3"/>
              </a:rPr>
              <a:t>missionarymobilization.org</a:t>
            </a:r>
            <a:endParaRPr lang="en-US" u="sng" dirty="0">
              <a:hlinkClick r:id="rId3"/>
            </a:endParaRPr>
          </a:p>
          <a:p>
            <a:pPr defTabSz="457200">
              <a:lnSpc>
                <a:spcPts val="11800"/>
              </a:lnSpc>
              <a:defRPr sz="5700">
                <a:solidFill>
                  <a:srgbClr val="000000"/>
                </a:solidFill>
              </a:defRPr>
            </a:pPr>
            <a:endParaRPr u="sng" dirty="0">
              <a:hlinkClick r:id="rId3"/>
            </a:endParaRPr>
          </a:p>
          <a:p>
            <a:pPr algn="l" defTabSz="457200">
              <a:defRPr sz="5700">
                <a:solidFill>
                  <a:srgbClr val="000000"/>
                </a:solidFill>
              </a:defRPr>
            </a:pPr>
            <a:r>
              <a:rPr dirty="0"/>
              <a:t>Facebook &amp; Instagram: @</a:t>
            </a:r>
            <a:r>
              <a:rPr dirty="0" err="1"/>
              <a:t>missionarymobilization</a:t>
            </a:r>
            <a:endParaRPr dirty="0"/>
          </a:p>
          <a:p>
            <a:pPr algn="l" defTabSz="457200">
              <a:defRPr sz="5700">
                <a:solidFill>
                  <a:srgbClr val="000000"/>
                </a:solidFill>
              </a:defRPr>
            </a:pPr>
            <a:r>
              <a:rPr dirty="0"/>
              <a:t>Twitter: @</a:t>
            </a:r>
            <a:r>
              <a:rPr dirty="0" err="1"/>
              <a:t>missionmobilize</a:t>
            </a:r>
            <a:endParaRPr dirty="0"/>
          </a:p>
          <a:p>
            <a:pPr algn="l" defTabSz="457200">
              <a:defRPr sz="5700">
                <a:solidFill>
                  <a:srgbClr val="000000"/>
                </a:solidFill>
              </a:defRPr>
            </a:pPr>
            <a:r>
              <a:rPr dirty="0"/>
              <a:t>LinkedIn: The Center for Missionary Mobilization &amp; Retention</a:t>
            </a:r>
            <a:endParaRPr sz="1200" dirty="0"/>
          </a:p>
          <a:p>
            <a:pPr algn="l" defTabSz="457200">
              <a:lnSpc>
                <a:spcPts val="2800"/>
              </a:lnSpc>
              <a:defRPr sz="1200">
                <a:solidFill>
                  <a:srgbClr val="000000"/>
                </a:solidFill>
              </a:defRPr>
            </a:pPr>
            <a:endParaRPr sz="1200" dirty="0"/>
          </a:p>
        </p:txBody>
      </p:sp>
      <p:grpSp>
        <p:nvGrpSpPr>
          <p:cNvPr id="203" name="Group"/>
          <p:cNvGrpSpPr/>
          <p:nvPr/>
        </p:nvGrpSpPr>
        <p:grpSpPr>
          <a:xfrm>
            <a:off x="7236717" y="10883837"/>
            <a:ext cx="9430916" cy="2692401"/>
            <a:chOff x="0" y="0"/>
            <a:chExt cx="9430914" cy="2692400"/>
          </a:xfrm>
        </p:grpSpPr>
        <p:pic>
          <p:nvPicPr>
            <p:cNvPr id="201" name="Image" descr="Image"/>
            <p:cNvPicPr>
              <a:picLocks noChangeAspect="1"/>
            </p:cNvPicPr>
            <p:nvPr/>
          </p:nvPicPr>
          <p:blipFill>
            <a:blip r:embed="rId4"/>
            <a:stretch>
              <a:fillRect/>
            </a:stretch>
          </p:blipFill>
          <p:spPr>
            <a:xfrm>
              <a:off x="0" y="0"/>
              <a:ext cx="7277100" cy="2692400"/>
            </a:xfrm>
            <a:prstGeom prst="rect">
              <a:avLst/>
            </a:prstGeom>
            <a:ln w="12700" cap="flat">
              <a:noFill/>
              <a:miter lim="400000"/>
            </a:ln>
            <a:effectLst/>
          </p:spPr>
        </p:pic>
        <p:pic>
          <p:nvPicPr>
            <p:cNvPr id="202" name="Image" descr="Image"/>
            <p:cNvPicPr>
              <a:picLocks noChangeAspect="1"/>
            </p:cNvPicPr>
            <p:nvPr/>
          </p:nvPicPr>
          <p:blipFill>
            <a:blip r:embed="rId5"/>
            <a:stretch>
              <a:fillRect/>
            </a:stretch>
          </p:blipFill>
          <p:spPr>
            <a:xfrm>
              <a:off x="7208414" y="146050"/>
              <a:ext cx="2222501" cy="2247900"/>
            </a:xfrm>
            <a:prstGeom prst="rect">
              <a:avLst/>
            </a:prstGeom>
            <a:ln w="12700" cap="flat">
              <a:noFill/>
              <a:miter lim="400000"/>
            </a:ln>
            <a:effectLst/>
          </p:spPr>
        </p:pic>
      </p:gr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These terms may mean different things to different agencies. For some, mobilization is the process of helping someone: 1) become interested in missions and 2) discover their role in the missions endeavor. The term recruitment for these agencies is finding someone who has already been mobilized and encouraging them to join their agency.…"/>
          <p:cNvSpPr txBox="1">
            <a:spLocks noGrp="1"/>
          </p:cNvSpPr>
          <p:nvPr>
            <p:ph type="body" idx="1"/>
          </p:nvPr>
        </p:nvSpPr>
        <p:spPr>
          <a:xfrm>
            <a:off x="666750" y="1340517"/>
            <a:ext cx="23050500" cy="12471401"/>
          </a:xfrm>
          <a:prstGeom prst="rect">
            <a:avLst/>
          </a:prstGeom>
        </p:spPr>
        <p:txBody>
          <a:bodyPr/>
          <a:lstStyle/>
          <a:p>
            <a:pPr marL="365759" marR="457200" indent="0" defTabSz="457200">
              <a:lnSpc>
                <a:spcPct val="115000"/>
              </a:lnSpc>
              <a:spcBef>
                <a:spcPts val="0"/>
              </a:spcBef>
              <a:buClrTx/>
              <a:buSzTx/>
              <a:buFontTx/>
              <a:buNone/>
              <a:defRPr sz="4500"/>
            </a:pPr>
            <a:r>
              <a:t>These terms may mean different things to different agencies. For some, </a:t>
            </a:r>
            <a:r>
              <a:rPr i="1"/>
              <a:t>mobilization</a:t>
            </a:r>
            <a:r>
              <a:t> is the process of helping someone: 1) become interested in missions and 2) discover their role in the missions endeavor. The term </a:t>
            </a:r>
            <a:r>
              <a:rPr i="1"/>
              <a:t>recruitment</a:t>
            </a:r>
            <a:r>
              <a:t> for these agencies is finding someone who has already been mobilized and encouraging them to join their agency.</a:t>
            </a:r>
          </a:p>
          <a:p>
            <a:pPr marL="365759" marR="457200" indent="0" defTabSz="457200">
              <a:lnSpc>
                <a:spcPct val="115000"/>
              </a:lnSpc>
              <a:spcBef>
                <a:spcPts val="0"/>
              </a:spcBef>
              <a:buClrTx/>
              <a:buSzTx/>
              <a:buFontTx/>
              <a:buNone/>
              <a:defRPr sz="4500"/>
            </a:pPr>
            <a:endParaRPr/>
          </a:p>
          <a:p>
            <a:pPr marL="365759" marR="457200" indent="0" defTabSz="457200">
              <a:lnSpc>
                <a:spcPct val="115000"/>
              </a:lnSpc>
              <a:spcBef>
                <a:spcPts val="0"/>
              </a:spcBef>
              <a:buClrTx/>
              <a:buSzTx/>
              <a:buFontTx/>
              <a:buNone/>
              <a:defRPr sz="4500"/>
            </a:pPr>
            <a:r>
              <a:t>For other agencies, the term </a:t>
            </a:r>
            <a:r>
              <a:rPr i="1"/>
              <a:t>mobilization</a:t>
            </a:r>
            <a:r>
              <a:t> refers to helping those already accepted to the agency get to the field. For them, </a:t>
            </a:r>
            <a:r>
              <a:rPr i="1"/>
              <a:t>recruitment</a:t>
            </a:r>
            <a:r>
              <a:t> is the similar to the above: finding someone who is already interested in serving as a missionary and encouraging them to join their agency.</a:t>
            </a:r>
          </a:p>
        </p:txBody>
      </p:sp>
      <p:pic>
        <p:nvPicPr>
          <p:cNvPr id="136" name="Image" descr="Image"/>
          <p:cNvPicPr>
            <a:picLocks noChangeAspect="1"/>
          </p:cNvPicPr>
          <p:nvPr/>
        </p:nvPicPr>
        <p:blipFill>
          <a:blip r:embed="rId2">
            <a:alphaModFix amt="11667"/>
          </a:blip>
          <a:stretch>
            <a:fillRect/>
          </a:stretch>
        </p:blipFill>
        <p:spPr>
          <a:xfrm>
            <a:off x="13872809" y="-3391584"/>
            <a:ext cx="13716001" cy="13716001"/>
          </a:xfrm>
          <a:prstGeom prst="rect">
            <a:avLst/>
          </a:prstGeom>
          <a:ln w="12700">
            <a:miter lim="400000"/>
          </a:ln>
        </p:spPr>
      </p:pic>
      <p:sp>
        <p:nvSpPr>
          <p:cNvPr id="137" name="Mobilizing vs. Recruiting"/>
          <p:cNvSpPr txBox="1">
            <a:spLocks noGrp="1"/>
          </p:cNvSpPr>
          <p:nvPr>
            <p:ph type="title" idx="4294967295"/>
          </p:nvPr>
        </p:nvSpPr>
        <p:spPr>
          <a:xfrm>
            <a:off x="992307" y="-599416"/>
            <a:ext cx="23050501" cy="2959101"/>
          </a:xfrm>
          <a:prstGeom prst="rect">
            <a:avLst/>
          </a:prstGeom>
        </p:spPr>
        <p:txBody>
          <a:bodyPr anchor="b"/>
          <a:lstStyle/>
          <a:p>
            <a:r>
              <a:t>Mobilizing vs. Recruiting</a:t>
            </a:r>
          </a:p>
        </p:txBody>
      </p:sp>
      <p:sp>
        <p:nvSpPr>
          <p:cNvPr id="138" name="Line"/>
          <p:cNvSpPr/>
          <p:nvPr/>
        </p:nvSpPr>
        <p:spPr>
          <a:xfrm>
            <a:off x="607830" y="12242800"/>
            <a:ext cx="22815926" cy="0"/>
          </a:xfrm>
          <a:prstGeom prst="line">
            <a:avLst/>
          </a:prstGeom>
          <a:ln w="12700">
            <a:solidFill>
              <a:schemeClr val="accent1">
                <a:hueOff val="109193"/>
                <a:satOff val="-4874"/>
                <a:lumOff val="12971"/>
              </a:schemeClr>
            </a:solidFill>
            <a:miter lim="400000"/>
          </a:ln>
        </p:spPr>
        <p:txBody>
          <a:bodyPr lIns="50800" tIns="50800" rIns="50800" bIns="50800" anchor="ctr"/>
          <a:lstStyle/>
          <a:p>
            <a:pPr>
              <a:defRPr>
                <a:solidFill>
                  <a:srgbClr val="202020"/>
                </a:solidFill>
              </a:defRPr>
            </a:pPr>
            <a:endParaRPr/>
          </a:p>
        </p:txBody>
      </p:sp>
      <p:sp>
        <p:nvSpPr>
          <p:cNvPr id="139" name="Line"/>
          <p:cNvSpPr/>
          <p:nvPr/>
        </p:nvSpPr>
        <p:spPr>
          <a:xfrm>
            <a:off x="607830" y="12344400"/>
            <a:ext cx="22815926" cy="0"/>
          </a:xfrm>
          <a:prstGeom prst="line">
            <a:avLst/>
          </a:prstGeom>
          <a:ln w="12700">
            <a:solidFill>
              <a:schemeClr val="accent1">
                <a:hueOff val="109193"/>
                <a:satOff val="-4874"/>
                <a:lumOff val="12971"/>
              </a:schemeClr>
            </a:solidFill>
            <a:miter lim="400000"/>
          </a:ln>
        </p:spPr>
        <p:txBody>
          <a:bodyPr lIns="50800" tIns="50800" rIns="50800" bIns="50800" anchor="ctr"/>
          <a:lstStyle/>
          <a:p>
            <a:pPr>
              <a:defRPr>
                <a:solidFill>
                  <a:srgbClr val="202020"/>
                </a:solidFill>
              </a:defRPr>
            </a:pPr>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Whether you refer to the beginning process as mobilization or recruitment, when we talk about missions mentoring, we are referring to the process of helping someone: 1) become interested in missions and 2) discover their role in the missions endeavor."/>
          <p:cNvSpPr txBox="1">
            <a:spLocks noGrp="1"/>
          </p:cNvSpPr>
          <p:nvPr>
            <p:ph type="body" idx="1"/>
          </p:nvPr>
        </p:nvSpPr>
        <p:spPr>
          <a:prstGeom prst="rect">
            <a:avLst/>
          </a:prstGeom>
        </p:spPr>
        <p:txBody>
          <a:bodyPr/>
          <a:lstStyle/>
          <a:p>
            <a:pPr marL="365759" marR="457200" indent="0" defTabSz="457200">
              <a:lnSpc>
                <a:spcPct val="115000"/>
              </a:lnSpc>
              <a:spcBef>
                <a:spcPts val="0"/>
              </a:spcBef>
              <a:buClrTx/>
              <a:buSzTx/>
              <a:buFontTx/>
              <a:buNone/>
              <a:defRPr sz="4500"/>
            </a:pPr>
            <a:endParaRPr/>
          </a:p>
          <a:p>
            <a:pPr marL="365759" marR="457200" indent="0" defTabSz="457200">
              <a:lnSpc>
                <a:spcPct val="115000"/>
              </a:lnSpc>
              <a:spcBef>
                <a:spcPts val="0"/>
              </a:spcBef>
              <a:buClrTx/>
              <a:buSzTx/>
              <a:buFontTx/>
              <a:buNone/>
              <a:defRPr sz="4500"/>
            </a:pPr>
            <a:r>
              <a:t>Whether you refer to the beginning process as mobilization or recruitment, when we talk about missions mentoring, we are referring to the process of helping someone: 1) become interested in missions and 2) discover their role in the missions endeavor.</a:t>
            </a:r>
          </a:p>
        </p:txBody>
      </p:sp>
      <p:pic>
        <p:nvPicPr>
          <p:cNvPr id="142" name="Image" descr="Image"/>
          <p:cNvPicPr>
            <a:picLocks noChangeAspect="1"/>
          </p:cNvPicPr>
          <p:nvPr/>
        </p:nvPicPr>
        <p:blipFill>
          <a:blip r:embed="rId2">
            <a:alphaModFix amt="11667"/>
          </a:blip>
          <a:stretch>
            <a:fillRect/>
          </a:stretch>
        </p:blipFill>
        <p:spPr>
          <a:xfrm>
            <a:off x="13872809" y="-3391584"/>
            <a:ext cx="13716001" cy="13716001"/>
          </a:xfrm>
          <a:prstGeom prst="rect">
            <a:avLst/>
          </a:prstGeom>
          <a:ln w="12700">
            <a:miter lim="400000"/>
          </a:ln>
        </p:spPr>
      </p:pic>
      <p:sp>
        <p:nvSpPr>
          <p:cNvPr id="143" name="Missions Mentoring"/>
          <p:cNvSpPr txBox="1">
            <a:spLocks noGrp="1"/>
          </p:cNvSpPr>
          <p:nvPr>
            <p:ph type="title" idx="4294967295"/>
          </p:nvPr>
        </p:nvSpPr>
        <p:spPr>
          <a:xfrm>
            <a:off x="992307" y="-599416"/>
            <a:ext cx="23050501" cy="2959101"/>
          </a:xfrm>
          <a:prstGeom prst="rect">
            <a:avLst/>
          </a:prstGeom>
        </p:spPr>
        <p:txBody>
          <a:bodyPr anchor="b"/>
          <a:lstStyle/>
          <a:p>
            <a:r>
              <a:t>Missions Mentoring</a:t>
            </a:r>
          </a:p>
        </p:txBody>
      </p:sp>
      <p:sp>
        <p:nvSpPr>
          <p:cNvPr id="144" name="Line"/>
          <p:cNvSpPr/>
          <p:nvPr/>
        </p:nvSpPr>
        <p:spPr>
          <a:xfrm>
            <a:off x="607830" y="12242800"/>
            <a:ext cx="22815926" cy="0"/>
          </a:xfrm>
          <a:prstGeom prst="line">
            <a:avLst/>
          </a:prstGeom>
          <a:ln w="12700">
            <a:solidFill>
              <a:schemeClr val="accent1">
                <a:hueOff val="109193"/>
                <a:satOff val="-4874"/>
                <a:lumOff val="12971"/>
              </a:schemeClr>
            </a:solidFill>
            <a:miter lim="400000"/>
          </a:ln>
        </p:spPr>
        <p:txBody>
          <a:bodyPr lIns="50800" tIns="50800" rIns="50800" bIns="50800" anchor="ctr"/>
          <a:lstStyle/>
          <a:p>
            <a:pPr>
              <a:defRPr>
                <a:solidFill>
                  <a:srgbClr val="202020"/>
                </a:solidFill>
              </a:defRPr>
            </a:pPr>
            <a:endParaRPr/>
          </a:p>
        </p:txBody>
      </p:sp>
      <p:sp>
        <p:nvSpPr>
          <p:cNvPr id="145" name="Line"/>
          <p:cNvSpPr/>
          <p:nvPr/>
        </p:nvSpPr>
        <p:spPr>
          <a:xfrm>
            <a:off x="607830" y="12344400"/>
            <a:ext cx="22815926" cy="0"/>
          </a:xfrm>
          <a:prstGeom prst="line">
            <a:avLst/>
          </a:prstGeom>
          <a:ln w="12700">
            <a:solidFill>
              <a:schemeClr val="accent1">
                <a:hueOff val="109193"/>
                <a:satOff val="-4874"/>
                <a:lumOff val="12971"/>
              </a:schemeClr>
            </a:solidFill>
            <a:miter lim="400000"/>
          </a:ln>
        </p:spPr>
        <p:txBody>
          <a:bodyPr lIns="50800" tIns="50800" rIns="50800" bIns="50800" anchor="ctr"/>
          <a:lstStyle/>
          <a:p>
            <a:pPr>
              <a:defRPr>
                <a:solidFill>
                  <a:srgbClr val="202020"/>
                </a:solidFill>
              </a:defRPr>
            </a:pPr>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 name="Image" descr="Image"/>
          <p:cNvPicPr>
            <a:picLocks noChangeAspect="1"/>
          </p:cNvPicPr>
          <p:nvPr/>
        </p:nvPicPr>
        <p:blipFill>
          <a:blip r:embed="rId2">
            <a:alphaModFix amt="35231"/>
          </a:blip>
          <a:stretch>
            <a:fillRect/>
          </a:stretch>
        </p:blipFill>
        <p:spPr>
          <a:xfrm>
            <a:off x="-1967880" y="-1891868"/>
            <a:ext cx="7148861" cy="7148861"/>
          </a:xfrm>
          <a:prstGeom prst="rect">
            <a:avLst/>
          </a:prstGeom>
          <a:ln w="12700">
            <a:miter lim="400000"/>
          </a:ln>
        </p:spPr>
      </p:pic>
      <p:sp>
        <p:nvSpPr>
          <p:cNvPr id="148" name="The Problem"/>
          <p:cNvSpPr txBox="1">
            <a:spLocks noGrp="1"/>
          </p:cNvSpPr>
          <p:nvPr>
            <p:ph type="title"/>
          </p:nvPr>
        </p:nvSpPr>
        <p:spPr>
          <a:prstGeom prst="rect">
            <a:avLst/>
          </a:prstGeom>
        </p:spPr>
        <p:txBody>
          <a:bodyPr/>
          <a:lstStyle>
            <a:lvl1pPr algn="ctr"/>
          </a:lstStyle>
          <a:p>
            <a:r>
              <a:t>The Problem</a:t>
            </a:r>
          </a:p>
        </p:txBody>
      </p:sp>
      <p:sp>
        <p:nvSpPr>
          <p:cNvPr id="149" name="“Nancy Bridgeman, director of Student Mission Advance of Hamilton, Ontario, made this early claim that ‘only two or three out of every 100 who undertake to go to the mission field actually set out…’”       — Holzmann, J. (1988, March). “Short Terms,”                  Missions Frontiers Bulletin.…"/>
          <p:cNvSpPr txBox="1">
            <a:spLocks noGrp="1"/>
          </p:cNvSpPr>
          <p:nvPr>
            <p:ph type="body" sz="half" idx="1"/>
          </p:nvPr>
        </p:nvSpPr>
        <p:spPr>
          <a:xfrm>
            <a:off x="602704" y="3962399"/>
            <a:ext cx="11559883" cy="9372601"/>
          </a:xfrm>
          <a:prstGeom prst="rect">
            <a:avLst/>
          </a:prstGeom>
        </p:spPr>
        <p:txBody>
          <a:bodyPr/>
          <a:lstStyle/>
          <a:p>
            <a:pPr marL="502919" indent="-502919" defTabSz="726440">
              <a:spcBef>
                <a:spcPts val="4600"/>
              </a:spcBef>
              <a:defRPr sz="3696"/>
            </a:pPr>
            <a:r>
              <a:rPr dirty="0"/>
              <a:t>“Nancy Bridgeman, director of Student Mission Advance of Hamilton, Ontario, made this early claim that ‘only two or three out of every 100 who undertake to go to the mission field actually set out…’” </a:t>
            </a:r>
            <a:br>
              <a:rPr dirty="0"/>
            </a:br>
            <a:r>
              <a:rPr dirty="0"/>
              <a:t>     — </a:t>
            </a:r>
            <a:r>
              <a:rPr dirty="0" err="1"/>
              <a:t>Holzmann</a:t>
            </a:r>
            <a:r>
              <a:rPr dirty="0"/>
              <a:t>, J. (1988, March). “Short Terms,”       </a:t>
            </a:r>
            <a:br>
              <a:rPr dirty="0"/>
            </a:br>
            <a:r>
              <a:rPr dirty="0"/>
              <a:t>          </a:t>
            </a:r>
            <a:r>
              <a:rPr i="1" dirty="0"/>
              <a:t>Missions Frontiers Bulletin.</a:t>
            </a:r>
          </a:p>
          <a:p>
            <a:pPr marL="502919" indent="-502919" defTabSz="726440">
              <a:spcBef>
                <a:spcPts val="4600"/>
              </a:spcBef>
              <a:defRPr sz="3696"/>
            </a:pPr>
            <a:r>
              <a:rPr i="1" dirty="0"/>
              <a:t>“</a:t>
            </a:r>
            <a:r>
              <a:rPr dirty="0"/>
              <a:t>For every missionary who goes to the foreign mission field, there are at least fifty individuals who at one time or another committed their lives to missions, but never carried through with their commitment.”</a:t>
            </a:r>
            <a:br>
              <a:rPr dirty="0"/>
            </a:br>
            <a:r>
              <a:rPr dirty="0"/>
              <a:t>     — Ruth A. Tucker </a:t>
            </a:r>
            <a:r>
              <a:rPr i="1" dirty="0"/>
              <a:t>From Jerusalem to Irian Jaya, </a:t>
            </a:r>
            <a:r>
              <a:rPr lang="en-US" i="1" dirty="0"/>
              <a:t>			  </a:t>
            </a:r>
            <a:r>
              <a:rPr dirty="0"/>
              <a:t>(pg. 480).</a:t>
            </a:r>
          </a:p>
        </p:txBody>
      </p:sp>
      <p:pic>
        <p:nvPicPr>
          <p:cNvPr id="150" name="matthew-sleeper-Spdu7YT1O00-unsplash.jpg" descr="matthew-sleeper-Spdu7YT1O00-unsplash.jpg"/>
          <p:cNvPicPr>
            <a:picLocks noChangeAspect="1"/>
          </p:cNvPicPr>
          <p:nvPr/>
        </p:nvPicPr>
        <p:blipFill>
          <a:blip r:embed="rId3"/>
          <a:stretch>
            <a:fillRect/>
          </a:stretch>
        </p:blipFill>
        <p:spPr>
          <a:xfrm>
            <a:off x="12847153" y="-3311782"/>
            <a:ext cx="11559882" cy="17336356"/>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 name="Image" descr="Image"/>
          <p:cNvPicPr>
            <a:picLocks noChangeAspect="1"/>
          </p:cNvPicPr>
          <p:nvPr/>
        </p:nvPicPr>
        <p:blipFill>
          <a:blip r:embed="rId2">
            <a:alphaModFix amt="35231"/>
          </a:blip>
          <a:stretch>
            <a:fillRect/>
          </a:stretch>
        </p:blipFill>
        <p:spPr>
          <a:xfrm>
            <a:off x="-1967880" y="-1891868"/>
            <a:ext cx="7148861" cy="7148861"/>
          </a:xfrm>
          <a:prstGeom prst="rect">
            <a:avLst/>
          </a:prstGeom>
          <a:ln w="12700">
            <a:miter lim="400000"/>
          </a:ln>
        </p:spPr>
      </p:pic>
      <p:sp>
        <p:nvSpPr>
          <p:cNvPr id="153" name="Common Barriers"/>
          <p:cNvSpPr txBox="1">
            <a:spLocks noGrp="1"/>
          </p:cNvSpPr>
          <p:nvPr>
            <p:ph type="title"/>
          </p:nvPr>
        </p:nvSpPr>
        <p:spPr>
          <a:prstGeom prst="rect">
            <a:avLst/>
          </a:prstGeom>
        </p:spPr>
        <p:txBody>
          <a:bodyPr/>
          <a:lstStyle>
            <a:lvl1pPr algn="ctr"/>
          </a:lstStyle>
          <a:p>
            <a:r>
              <a:t>Common Barriers</a:t>
            </a:r>
          </a:p>
        </p:txBody>
      </p:sp>
      <p:sp>
        <p:nvSpPr>
          <p:cNvPr id="154" name="Fear…"/>
          <p:cNvSpPr txBox="1">
            <a:spLocks noGrp="1"/>
          </p:cNvSpPr>
          <p:nvPr>
            <p:ph type="body" sz="half" idx="1"/>
          </p:nvPr>
        </p:nvSpPr>
        <p:spPr>
          <a:xfrm>
            <a:off x="1151911" y="4602709"/>
            <a:ext cx="10909301" cy="8890001"/>
          </a:xfrm>
          <a:prstGeom prst="rect">
            <a:avLst/>
          </a:prstGeom>
        </p:spPr>
        <p:txBody>
          <a:bodyPr/>
          <a:lstStyle/>
          <a:p>
            <a:r>
              <a:t>Fear</a:t>
            </a:r>
          </a:p>
          <a:p>
            <a:r>
              <a:t>Debt/Finances</a:t>
            </a:r>
          </a:p>
          <a:p>
            <a:r>
              <a:t>Theological Drift</a:t>
            </a:r>
          </a:p>
          <a:p>
            <a:r>
              <a:t>Family </a:t>
            </a:r>
          </a:p>
          <a:p>
            <a:r>
              <a:t>Lack of Spiritual Formation</a:t>
            </a:r>
          </a:p>
          <a:p>
            <a:r>
              <a:t>Confusing Definitions</a:t>
            </a:r>
          </a:p>
        </p:txBody>
      </p:sp>
      <p:pic>
        <p:nvPicPr>
          <p:cNvPr id="155" name="tristan-gevaux-NZ3grxHV6_Q-unsplash.jpg" descr="tristan-gevaux-NZ3grxHV6_Q-unsplash.jpg"/>
          <p:cNvPicPr>
            <a:picLocks noChangeAspect="1"/>
          </p:cNvPicPr>
          <p:nvPr/>
        </p:nvPicPr>
        <p:blipFill>
          <a:blip r:embed="rId3"/>
          <a:stretch>
            <a:fillRect/>
          </a:stretch>
        </p:blipFill>
        <p:spPr>
          <a:xfrm>
            <a:off x="12860582" y="-896270"/>
            <a:ext cx="11542447" cy="15917461"/>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Direction…"/>
          <p:cNvSpPr txBox="1">
            <a:spLocks noGrp="1"/>
          </p:cNvSpPr>
          <p:nvPr>
            <p:ph type="body" sz="half" idx="1"/>
          </p:nvPr>
        </p:nvSpPr>
        <p:spPr>
          <a:xfrm>
            <a:off x="666749" y="1859230"/>
            <a:ext cx="7955787" cy="12208304"/>
          </a:xfrm>
          <a:prstGeom prst="rect">
            <a:avLst/>
          </a:prstGeom>
        </p:spPr>
        <p:txBody>
          <a:bodyPr/>
          <a:lstStyle/>
          <a:p>
            <a:pPr marL="365759" marR="457200" indent="0" defTabSz="457200">
              <a:lnSpc>
                <a:spcPct val="115000"/>
              </a:lnSpc>
              <a:spcBef>
                <a:spcPts val="0"/>
              </a:spcBef>
              <a:buClrTx/>
              <a:buSzTx/>
              <a:buFontTx/>
              <a:buNone/>
              <a:defRPr sz="4500"/>
            </a:pPr>
            <a:endParaRPr/>
          </a:p>
          <a:p>
            <a:pPr marL="1003202" marR="457200" indent="-637442" defTabSz="457200">
              <a:lnSpc>
                <a:spcPct val="115000"/>
              </a:lnSpc>
              <a:spcBef>
                <a:spcPts val="0"/>
              </a:spcBef>
              <a:defRPr sz="4500"/>
            </a:pPr>
            <a:endParaRPr/>
          </a:p>
          <a:p>
            <a:pPr marL="1003202" marR="457200" indent="-637442" defTabSz="457200">
              <a:lnSpc>
                <a:spcPct val="115000"/>
              </a:lnSpc>
              <a:spcBef>
                <a:spcPts val="0"/>
              </a:spcBef>
              <a:defRPr sz="4500"/>
            </a:pPr>
            <a:r>
              <a:t>Direction</a:t>
            </a:r>
          </a:p>
          <a:p>
            <a:pPr marL="1003202" marR="457200" indent="-637442" defTabSz="457200">
              <a:lnSpc>
                <a:spcPct val="115000"/>
              </a:lnSpc>
              <a:spcBef>
                <a:spcPts val="0"/>
              </a:spcBef>
              <a:defRPr sz="4500"/>
            </a:pPr>
            <a:r>
              <a:t>Spiritual Formation</a:t>
            </a:r>
          </a:p>
          <a:p>
            <a:pPr marL="1003202" marR="457200" indent="-637442" defTabSz="457200">
              <a:lnSpc>
                <a:spcPct val="115000"/>
              </a:lnSpc>
              <a:spcBef>
                <a:spcPts val="0"/>
              </a:spcBef>
              <a:defRPr sz="4500"/>
            </a:pPr>
            <a:r>
              <a:t>Character Development</a:t>
            </a:r>
          </a:p>
          <a:p>
            <a:pPr marL="1003202" marR="457200" indent="-637442" defTabSz="457200">
              <a:lnSpc>
                <a:spcPct val="115000"/>
              </a:lnSpc>
              <a:spcBef>
                <a:spcPts val="0"/>
              </a:spcBef>
              <a:defRPr sz="4500"/>
            </a:pPr>
            <a:r>
              <a:t>Education</a:t>
            </a:r>
          </a:p>
          <a:p>
            <a:pPr marL="1003202" marR="457200" indent="-637442" defTabSz="457200">
              <a:lnSpc>
                <a:spcPct val="115000"/>
              </a:lnSpc>
              <a:spcBef>
                <a:spcPts val="0"/>
              </a:spcBef>
              <a:defRPr sz="4500"/>
            </a:pPr>
            <a:r>
              <a:t>Assurance</a:t>
            </a:r>
            <a:endParaRPr i="1"/>
          </a:p>
          <a:p>
            <a:pPr marL="365759" marR="457200" indent="0" defTabSz="457200">
              <a:lnSpc>
                <a:spcPct val="115000"/>
              </a:lnSpc>
              <a:spcBef>
                <a:spcPts val="0"/>
              </a:spcBef>
              <a:buClrTx/>
              <a:buSzTx/>
              <a:buFontTx/>
              <a:buNone/>
              <a:defRPr sz="4500"/>
            </a:pPr>
            <a:endParaRPr i="1"/>
          </a:p>
        </p:txBody>
      </p:sp>
      <p:pic>
        <p:nvPicPr>
          <p:cNvPr id="158" name="Image" descr="Image"/>
          <p:cNvPicPr>
            <a:picLocks noChangeAspect="1"/>
          </p:cNvPicPr>
          <p:nvPr/>
        </p:nvPicPr>
        <p:blipFill>
          <a:blip r:embed="rId2">
            <a:alphaModFix amt="11667"/>
          </a:blip>
          <a:stretch>
            <a:fillRect/>
          </a:stretch>
        </p:blipFill>
        <p:spPr>
          <a:xfrm>
            <a:off x="13872809" y="-3391584"/>
            <a:ext cx="13716001" cy="13716001"/>
          </a:xfrm>
          <a:prstGeom prst="rect">
            <a:avLst/>
          </a:prstGeom>
          <a:ln w="12700">
            <a:miter lim="400000"/>
          </a:ln>
        </p:spPr>
      </p:pic>
      <p:sp>
        <p:nvSpPr>
          <p:cNvPr id="159" name="A Mentor’s Influence Produces…"/>
          <p:cNvSpPr txBox="1">
            <a:spLocks noGrp="1"/>
          </p:cNvSpPr>
          <p:nvPr>
            <p:ph type="title" idx="4294967295"/>
          </p:nvPr>
        </p:nvSpPr>
        <p:spPr>
          <a:xfrm>
            <a:off x="992307" y="-599416"/>
            <a:ext cx="23050501" cy="2959101"/>
          </a:xfrm>
          <a:prstGeom prst="rect">
            <a:avLst/>
          </a:prstGeom>
        </p:spPr>
        <p:txBody>
          <a:bodyPr anchor="b"/>
          <a:lstStyle/>
          <a:p>
            <a:r>
              <a:t>A Mentor’s Influence Produces…</a:t>
            </a:r>
          </a:p>
        </p:txBody>
      </p:sp>
      <p:sp>
        <p:nvSpPr>
          <p:cNvPr id="160" name="“A student will rarely make the decision to become a [missionary] without the committed and consistent input of a few trusted individuals.”…"/>
          <p:cNvSpPr txBox="1"/>
          <p:nvPr/>
        </p:nvSpPr>
        <p:spPr>
          <a:xfrm>
            <a:off x="10101603" y="3949507"/>
            <a:ext cx="13031698" cy="7373296"/>
          </a:xfrm>
          <a:prstGeom prst="rect">
            <a:avLst/>
          </a:prstGeom>
          <a:ln w="38100">
            <a:solidFill>
              <a:srgbClr val="6685B4"/>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pPr marL="365759" marR="457200" algn="l" defTabSz="457200">
              <a:lnSpc>
                <a:spcPct val="115000"/>
              </a:lnSpc>
              <a:defRPr sz="4500">
                <a:solidFill>
                  <a:srgbClr val="000000"/>
                </a:solidFill>
              </a:defRPr>
            </a:pPr>
            <a:endParaRPr/>
          </a:p>
          <a:p>
            <a:pPr marL="365759" marR="457200" defTabSz="457200">
              <a:lnSpc>
                <a:spcPct val="115000"/>
              </a:lnSpc>
              <a:defRPr sz="5200">
                <a:solidFill>
                  <a:srgbClr val="000000"/>
                </a:solidFill>
              </a:defRPr>
            </a:pPr>
            <a:r>
              <a:t>“A student will rarely make the decision to become a [missionary] without the committed and consistent input of a few trusted individuals.”  </a:t>
            </a:r>
          </a:p>
          <a:p>
            <a:pPr marL="365759" marR="457200" defTabSz="457200">
              <a:lnSpc>
                <a:spcPct val="115000"/>
              </a:lnSpc>
              <a:defRPr sz="5200">
                <a:solidFill>
                  <a:srgbClr val="000000"/>
                </a:solidFill>
              </a:defRPr>
            </a:pPr>
            <a:r>
              <a:t>— Ryan Shaw</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 name="Image" descr="Image"/>
          <p:cNvPicPr>
            <a:picLocks noChangeAspect="1"/>
          </p:cNvPicPr>
          <p:nvPr/>
        </p:nvPicPr>
        <p:blipFill>
          <a:blip r:embed="rId2">
            <a:alphaModFix amt="35231"/>
          </a:blip>
          <a:stretch>
            <a:fillRect/>
          </a:stretch>
        </p:blipFill>
        <p:spPr>
          <a:xfrm>
            <a:off x="-1967880" y="-1891868"/>
            <a:ext cx="7148861" cy="7148861"/>
          </a:xfrm>
          <a:prstGeom prst="rect">
            <a:avLst/>
          </a:prstGeom>
          <a:ln w="12700">
            <a:miter lim="400000"/>
          </a:ln>
        </p:spPr>
      </p:pic>
      <p:sp>
        <p:nvSpPr>
          <p:cNvPr id="163" name="Direction"/>
          <p:cNvSpPr txBox="1">
            <a:spLocks noGrp="1"/>
          </p:cNvSpPr>
          <p:nvPr>
            <p:ph type="title"/>
          </p:nvPr>
        </p:nvSpPr>
        <p:spPr>
          <a:prstGeom prst="rect">
            <a:avLst/>
          </a:prstGeom>
        </p:spPr>
        <p:txBody>
          <a:bodyPr/>
          <a:lstStyle>
            <a:lvl1pPr algn="ctr"/>
          </a:lstStyle>
          <a:p>
            <a:r>
              <a:t>Direction</a:t>
            </a:r>
          </a:p>
        </p:txBody>
      </p:sp>
      <p:sp>
        <p:nvSpPr>
          <p:cNvPr id="164" name="What’s God’s will for my life?…"/>
          <p:cNvSpPr txBox="1">
            <a:spLocks noGrp="1"/>
          </p:cNvSpPr>
          <p:nvPr>
            <p:ph type="body" sz="half" idx="1"/>
          </p:nvPr>
        </p:nvSpPr>
        <p:spPr>
          <a:xfrm>
            <a:off x="1444848" y="4203700"/>
            <a:ext cx="10468831" cy="8890001"/>
          </a:xfrm>
          <a:prstGeom prst="rect">
            <a:avLst/>
          </a:prstGeom>
        </p:spPr>
        <p:txBody>
          <a:bodyPr/>
          <a:lstStyle/>
          <a:p>
            <a:r>
              <a:t>What’s God’s will for my life?</a:t>
            </a:r>
          </a:p>
          <a:p>
            <a:r>
              <a:t>Information Overload</a:t>
            </a:r>
          </a:p>
          <a:p>
            <a:r>
              <a:t>Authenticity/Transparency</a:t>
            </a:r>
          </a:p>
          <a:p>
            <a:r>
              <a:t>Called at Bible Camp</a:t>
            </a:r>
          </a:p>
        </p:txBody>
      </p:sp>
      <p:pic>
        <p:nvPicPr>
          <p:cNvPr id="165" name="jamie-street-PE3JGtPVTY8-unsplash.jpg" descr="jamie-street-PE3JGtPVTY8-unsplash.jpg"/>
          <p:cNvPicPr>
            <a:picLocks noChangeAspect="1"/>
          </p:cNvPicPr>
          <p:nvPr/>
        </p:nvPicPr>
        <p:blipFill>
          <a:blip r:embed="rId3"/>
          <a:stretch>
            <a:fillRect/>
          </a:stretch>
        </p:blipFill>
        <p:spPr>
          <a:xfrm>
            <a:off x="12837228" y="-462788"/>
            <a:ext cx="11604577" cy="16796229"/>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 name="Image" descr="Image"/>
          <p:cNvPicPr>
            <a:picLocks noChangeAspect="1"/>
          </p:cNvPicPr>
          <p:nvPr/>
        </p:nvPicPr>
        <p:blipFill>
          <a:blip r:embed="rId2">
            <a:alphaModFix amt="35231"/>
          </a:blip>
          <a:stretch>
            <a:fillRect/>
          </a:stretch>
        </p:blipFill>
        <p:spPr>
          <a:xfrm>
            <a:off x="-1967880" y="-1891868"/>
            <a:ext cx="7148861" cy="7148861"/>
          </a:xfrm>
          <a:prstGeom prst="rect">
            <a:avLst/>
          </a:prstGeom>
          <a:ln w="12700">
            <a:miter lim="400000"/>
          </a:ln>
        </p:spPr>
      </p:pic>
      <p:sp>
        <p:nvSpPr>
          <p:cNvPr id="168" name="Spiritual Formation"/>
          <p:cNvSpPr txBox="1">
            <a:spLocks noGrp="1"/>
          </p:cNvSpPr>
          <p:nvPr>
            <p:ph type="title"/>
          </p:nvPr>
        </p:nvSpPr>
        <p:spPr>
          <a:prstGeom prst="rect">
            <a:avLst/>
          </a:prstGeom>
        </p:spPr>
        <p:txBody>
          <a:bodyPr/>
          <a:lstStyle>
            <a:lvl1pPr algn="ctr"/>
          </a:lstStyle>
          <a:p>
            <a:r>
              <a:t>Spiritual Formation</a:t>
            </a:r>
          </a:p>
        </p:txBody>
      </p:sp>
      <p:sp>
        <p:nvSpPr>
          <p:cNvPr id="169" name="Teenage Faith Drift (see Kara Powell’s article, “Preventing Teenage Faith Drift” in Christianity Today)…"/>
          <p:cNvSpPr txBox="1">
            <a:spLocks noGrp="1"/>
          </p:cNvSpPr>
          <p:nvPr>
            <p:ph type="body" sz="half" idx="1"/>
          </p:nvPr>
        </p:nvSpPr>
        <p:spPr>
          <a:xfrm>
            <a:off x="1400940" y="3873500"/>
            <a:ext cx="10450583" cy="8890000"/>
          </a:xfrm>
          <a:prstGeom prst="rect">
            <a:avLst/>
          </a:prstGeom>
        </p:spPr>
        <p:txBody>
          <a:bodyPr/>
          <a:lstStyle/>
          <a:p>
            <a:pPr marL="560070" indent="-560070" defTabSz="808990">
              <a:spcBef>
                <a:spcPts val="5100"/>
              </a:spcBef>
              <a:defRPr sz="4116"/>
            </a:pPr>
            <a:endParaRPr/>
          </a:p>
          <a:p>
            <a:pPr marL="560070" indent="-560070" defTabSz="808990">
              <a:spcBef>
                <a:spcPts val="5100"/>
              </a:spcBef>
              <a:defRPr sz="4116"/>
            </a:pPr>
            <a:r>
              <a:t>Teenage Faith Drift (see Kara Powell’s article, “Preventing Teenage Faith Drift” in </a:t>
            </a:r>
            <a:r>
              <a:rPr i="1"/>
              <a:t>Christianity Today</a:t>
            </a:r>
            <a:r>
              <a:t>)</a:t>
            </a:r>
          </a:p>
          <a:p>
            <a:pPr marL="560070" indent="-560070" defTabSz="808990">
              <a:spcBef>
                <a:spcPts val="5100"/>
              </a:spcBef>
              <a:defRPr sz="4116"/>
            </a:pPr>
            <a:r>
              <a:t>Prayer &amp; Bible Study</a:t>
            </a:r>
          </a:p>
          <a:p>
            <a:pPr marL="560070" indent="-560070" defTabSz="808990">
              <a:spcBef>
                <a:spcPts val="5100"/>
              </a:spcBef>
              <a:defRPr sz="4116"/>
            </a:pPr>
            <a:r>
              <a:t>Disciple-ize</a:t>
            </a:r>
          </a:p>
          <a:p>
            <a:pPr marL="560070" indent="-560070" defTabSz="808990">
              <a:spcBef>
                <a:spcPts val="5100"/>
              </a:spcBef>
              <a:defRPr sz="4116"/>
            </a:pPr>
            <a:r>
              <a:t>Accountability</a:t>
            </a:r>
          </a:p>
          <a:p>
            <a:pPr marL="560070" indent="-560070" defTabSz="808990">
              <a:spcBef>
                <a:spcPts val="5100"/>
              </a:spcBef>
              <a:defRPr sz="4116"/>
            </a:pPr>
            <a:r>
              <a:t>Caught &amp; Taught</a:t>
            </a:r>
          </a:p>
        </p:txBody>
      </p:sp>
      <p:pic>
        <p:nvPicPr>
          <p:cNvPr id="170" name="Image" descr="Image"/>
          <p:cNvPicPr>
            <a:picLocks noChangeAspect="1"/>
          </p:cNvPicPr>
          <p:nvPr/>
        </p:nvPicPr>
        <p:blipFill>
          <a:blip r:embed="rId3"/>
          <a:stretch>
            <a:fillRect/>
          </a:stretch>
        </p:blipFill>
        <p:spPr>
          <a:xfrm>
            <a:off x="12346725" y="0"/>
            <a:ext cx="12034950" cy="13716000"/>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 name="Image" descr="Image"/>
          <p:cNvPicPr>
            <a:picLocks noChangeAspect="1"/>
          </p:cNvPicPr>
          <p:nvPr/>
        </p:nvPicPr>
        <p:blipFill>
          <a:blip r:embed="rId2">
            <a:alphaModFix amt="35231"/>
          </a:blip>
          <a:stretch>
            <a:fillRect/>
          </a:stretch>
        </p:blipFill>
        <p:spPr>
          <a:xfrm>
            <a:off x="-1967880" y="-1891868"/>
            <a:ext cx="7148861" cy="7148861"/>
          </a:xfrm>
          <a:prstGeom prst="rect">
            <a:avLst/>
          </a:prstGeom>
          <a:ln w="12700">
            <a:miter lim="400000"/>
          </a:ln>
        </p:spPr>
      </p:pic>
      <p:sp>
        <p:nvSpPr>
          <p:cNvPr id="173" name="Character Development"/>
          <p:cNvSpPr txBox="1">
            <a:spLocks noGrp="1"/>
          </p:cNvSpPr>
          <p:nvPr>
            <p:ph type="title"/>
          </p:nvPr>
        </p:nvSpPr>
        <p:spPr>
          <a:prstGeom prst="rect">
            <a:avLst/>
          </a:prstGeom>
        </p:spPr>
        <p:txBody>
          <a:bodyPr/>
          <a:lstStyle>
            <a:lvl1pPr algn="ctr" defTabSz="800735">
              <a:defRPr sz="8730" spc="-174"/>
            </a:lvl1pPr>
          </a:lstStyle>
          <a:p>
            <a:r>
              <a:t>Character Development</a:t>
            </a:r>
          </a:p>
        </p:txBody>
      </p:sp>
      <p:sp>
        <p:nvSpPr>
          <p:cNvPr id="174" name="Resilience/Grit…"/>
          <p:cNvSpPr txBox="1">
            <a:spLocks noGrp="1"/>
          </p:cNvSpPr>
          <p:nvPr>
            <p:ph type="body" sz="half" idx="1"/>
          </p:nvPr>
        </p:nvSpPr>
        <p:spPr>
          <a:xfrm>
            <a:off x="1179112" y="4203700"/>
            <a:ext cx="10909301" cy="8890000"/>
          </a:xfrm>
          <a:prstGeom prst="rect">
            <a:avLst/>
          </a:prstGeom>
        </p:spPr>
        <p:txBody>
          <a:bodyPr/>
          <a:lstStyle/>
          <a:p>
            <a:r>
              <a:t>Resilience/Grit</a:t>
            </a:r>
          </a:p>
          <a:p>
            <a:r>
              <a:t>Flexibility</a:t>
            </a:r>
          </a:p>
          <a:p>
            <a:r>
              <a:t>Positive Attitude</a:t>
            </a:r>
          </a:p>
          <a:p>
            <a:r>
              <a:t>Humility</a:t>
            </a:r>
          </a:p>
          <a:p>
            <a:r>
              <a:t>Followership</a:t>
            </a:r>
          </a:p>
        </p:txBody>
      </p:sp>
      <p:pic>
        <p:nvPicPr>
          <p:cNvPr id="175" name="Image" descr="Image"/>
          <p:cNvPicPr>
            <a:picLocks noChangeAspect="1"/>
          </p:cNvPicPr>
          <p:nvPr/>
        </p:nvPicPr>
        <p:blipFill>
          <a:blip r:embed="rId3"/>
          <a:srcRect l="19977" r="10533"/>
          <a:stretch>
            <a:fillRect/>
          </a:stretch>
        </p:blipFill>
        <p:spPr>
          <a:xfrm>
            <a:off x="12376296" y="-96129"/>
            <a:ext cx="14488973" cy="13907975"/>
          </a:xfrm>
          <a:prstGeom prst="rect">
            <a:avLst/>
          </a:prstGeom>
          <a:ln w="12700">
            <a:miter lim="400000"/>
          </a:ln>
        </p:spPr>
      </p:pic>
    </p:spTree>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Editorial">
  <a:themeElements>
    <a:clrScheme name="Editorial">
      <a:dk1>
        <a:srgbClr val="324863"/>
      </a:dk1>
      <a:lt1>
        <a:srgbClr val="634D31"/>
      </a:lt1>
      <a:dk2>
        <a:srgbClr val="615F5C"/>
      </a:dk2>
      <a:lt2>
        <a:srgbClr val="D6D3CB"/>
      </a:lt2>
      <a:accent1>
        <a:srgbClr val="4D76A4"/>
      </a:accent1>
      <a:accent2>
        <a:srgbClr val="729460"/>
      </a:accent2>
      <a:accent3>
        <a:srgbClr val="D6AD40"/>
      </a:accent3>
      <a:accent4>
        <a:srgbClr val="DC7D39"/>
      </a:accent4>
      <a:accent5>
        <a:srgbClr val="C36061"/>
      </a:accent5>
      <a:accent6>
        <a:srgbClr val="7E649B"/>
      </a:accent6>
      <a:hlink>
        <a:srgbClr val="0000FF"/>
      </a:hlink>
      <a:folHlink>
        <a:srgbClr val="FF00FF"/>
      </a:folHlink>
    </a:clrScheme>
    <a:fontScheme name="Editorial">
      <a:majorFont>
        <a:latin typeface="Didot"/>
        <a:ea typeface="Didot"/>
        <a:cs typeface="Didot"/>
      </a:majorFont>
      <a:minorFont>
        <a:latin typeface="Didot"/>
        <a:ea typeface="Didot"/>
        <a:cs typeface="Didot"/>
      </a:minorFont>
    </a:fontScheme>
    <a:fmtScheme name="Editori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hueOff val="109193"/>
              <a:satOff val="-4874"/>
              <a:lumOff val="12971"/>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324863"/>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Editorial">
  <a:themeElements>
    <a:clrScheme name="Editorial">
      <a:dk1>
        <a:srgbClr val="000000"/>
      </a:dk1>
      <a:lt1>
        <a:srgbClr val="FFFFFF"/>
      </a:lt1>
      <a:dk2>
        <a:srgbClr val="615F5C"/>
      </a:dk2>
      <a:lt2>
        <a:srgbClr val="D6D3CB"/>
      </a:lt2>
      <a:accent1>
        <a:srgbClr val="4D76A4"/>
      </a:accent1>
      <a:accent2>
        <a:srgbClr val="729460"/>
      </a:accent2>
      <a:accent3>
        <a:srgbClr val="D6AD40"/>
      </a:accent3>
      <a:accent4>
        <a:srgbClr val="DC7D39"/>
      </a:accent4>
      <a:accent5>
        <a:srgbClr val="C36061"/>
      </a:accent5>
      <a:accent6>
        <a:srgbClr val="7E649B"/>
      </a:accent6>
      <a:hlink>
        <a:srgbClr val="0000FF"/>
      </a:hlink>
      <a:folHlink>
        <a:srgbClr val="FF00FF"/>
      </a:folHlink>
    </a:clrScheme>
    <a:fontScheme name="Editorial">
      <a:majorFont>
        <a:latin typeface="Didot"/>
        <a:ea typeface="Didot"/>
        <a:cs typeface="Didot"/>
      </a:majorFont>
      <a:minorFont>
        <a:latin typeface="Didot"/>
        <a:ea typeface="Didot"/>
        <a:cs typeface="Didot"/>
      </a:minorFont>
    </a:fontScheme>
    <a:fmtScheme name="Editori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hueOff val="109193"/>
              <a:satOff val="-4874"/>
              <a:lumOff val="12971"/>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324863"/>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528</Words>
  <Application>Microsoft Office PowerPoint</Application>
  <PresentationFormat>Custom</PresentationFormat>
  <Paragraphs>74</Paragraphs>
  <Slides>14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Didot</vt:lpstr>
      <vt:lpstr>Helvetica</vt:lpstr>
      <vt:lpstr>Helvetica Neue</vt:lpstr>
      <vt:lpstr>Palatino</vt:lpstr>
      <vt:lpstr>Zapf Dingbats</vt:lpstr>
      <vt:lpstr>Editorial</vt:lpstr>
      <vt:lpstr>A Mentor’s Influence on the Missionary Call</vt:lpstr>
      <vt:lpstr>Mobilizing vs. Recruiting</vt:lpstr>
      <vt:lpstr>Missions Mentoring</vt:lpstr>
      <vt:lpstr>The Problem</vt:lpstr>
      <vt:lpstr>Common Barriers</vt:lpstr>
      <vt:lpstr>A Mentor’s Influence Produces…</vt:lpstr>
      <vt:lpstr>Direction</vt:lpstr>
      <vt:lpstr>Spiritual Formation</vt:lpstr>
      <vt:lpstr>Character Development</vt:lpstr>
      <vt:lpstr>Education</vt:lpstr>
      <vt:lpstr>Assurance</vt:lpstr>
      <vt:lpstr>Further Resources</vt:lpstr>
      <vt:lpstr>Questions for Discussion</vt:lpstr>
      <vt:lpstr>Connect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Mentor’s Influence on the Missionary Call</dc:title>
  <dc:creator>David Armstrong</dc:creator>
  <cp:lastModifiedBy>Ralph</cp:lastModifiedBy>
  <cp:revision>2</cp:revision>
  <dcterms:modified xsi:type="dcterms:W3CDTF">2020-05-19T17:15:30Z</dcterms:modified>
</cp:coreProperties>
</file>